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2"/>
  </p:notesMasterIdLst>
  <p:handoutMasterIdLst>
    <p:handoutMasterId r:id="rId13"/>
  </p:handoutMasterIdLst>
  <p:sldIdLst>
    <p:sldId id="283" r:id="rId5"/>
    <p:sldId id="266" r:id="rId6"/>
    <p:sldId id="299" r:id="rId7"/>
    <p:sldId id="275" r:id="rId8"/>
    <p:sldId id="300" r:id="rId9"/>
    <p:sldId id="301" r:id="rId10"/>
    <p:sldId id="296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26F52-C786-4BBB-975B-E1062E84D67E}" v="511" dt="2023-12-22T19:55:21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20" y="4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9B326F52-C786-4BBB-975B-E1062E84D67E}"/>
    <pc:docChg chg="undo redo custSel modSld">
      <pc:chgData name="Kees Hooyman" userId="d604caa0-c748-4ed4-9379-1374c2c28772" providerId="ADAL" clId="{9B326F52-C786-4BBB-975B-E1062E84D67E}" dt="2023-12-22T19:55:21.582" v="820"/>
      <pc:docMkLst>
        <pc:docMk/>
      </pc:docMkLst>
      <pc:sldChg chg="addSp modSp">
        <pc:chgData name="Kees Hooyman" userId="d604caa0-c748-4ed4-9379-1374c2c28772" providerId="ADAL" clId="{9B326F52-C786-4BBB-975B-E1062E84D67E}" dt="2023-12-22T19:53:36.037" v="817"/>
        <pc:sldMkLst>
          <pc:docMk/>
          <pc:sldMk cId="646015618" sldId="266"/>
        </pc:sldMkLst>
        <pc:picChg chg="add mod">
          <ac:chgData name="Kees Hooyman" userId="d604caa0-c748-4ed4-9379-1374c2c28772" providerId="ADAL" clId="{9B326F52-C786-4BBB-975B-E1062E84D67E}" dt="2023-12-22T19:53:36.037" v="817"/>
          <ac:picMkLst>
            <pc:docMk/>
            <pc:sldMk cId="646015618" sldId="266"/>
            <ac:picMk id="6" creationId="{210369CE-CF47-4D01-BECE-2C92F2A47061}"/>
          </ac:picMkLst>
        </pc:picChg>
      </pc:sldChg>
      <pc:sldChg chg="addSp delSp modSp mod delAnim modAnim">
        <pc:chgData name="Kees Hooyman" userId="d604caa0-c748-4ed4-9379-1374c2c28772" providerId="ADAL" clId="{9B326F52-C786-4BBB-975B-E1062E84D67E}" dt="2023-12-22T19:53:36.037" v="817"/>
        <pc:sldMkLst>
          <pc:docMk/>
          <pc:sldMk cId="1266007075" sldId="275"/>
        </pc:sldMkLst>
        <pc:spChg chg="mod">
          <ac:chgData name="Kees Hooyman" userId="d604caa0-c748-4ed4-9379-1374c2c28772" providerId="ADAL" clId="{9B326F52-C786-4BBB-975B-E1062E84D67E}" dt="2023-12-22T18:50:37.144" v="553"/>
          <ac:spMkLst>
            <pc:docMk/>
            <pc:sldMk cId="1266007075" sldId="275"/>
            <ac:spMk id="7" creationId="{574171A5-252B-2356-106F-F41ACD378A52}"/>
          </ac:spMkLst>
        </pc:spChg>
        <pc:spChg chg="mod ord">
          <ac:chgData name="Kees Hooyman" userId="d604caa0-c748-4ed4-9379-1374c2c28772" providerId="ADAL" clId="{9B326F52-C786-4BBB-975B-E1062E84D67E}" dt="2023-12-22T18:52:38.776" v="569" actId="114"/>
          <ac:spMkLst>
            <pc:docMk/>
            <pc:sldMk cId="1266007075" sldId="275"/>
            <ac:spMk id="10" creationId="{6227BBB7-8E8D-4410-9B60-7610BAA74A87}"/>
          </ac:spMkLst>
        </pc:spChg>
        <pc:spChg chg="mod">
          <ac:chgData name="Kees Hooyman" userId="d604caa0-c748-4ed4-9379-1374c2c28772" providerId="ADAL" clId="{9B326F52-C786-4BBB-975B-E1062E84D67E}" dt="2023-12-22T14:26:44.913" v="94" actId="164"/>
          <ac:spMkLst>
            <pc:docMk/>
            <pc:sldMk cId="1266007075" sldId="275"/>
            <ac:spMk id="16" creationId="{920798F7-9AB0-F217-4920-178FAFE1850F}"/>
          </ac:spMkLst>
        </pc:spChg>
        <pc:spChg chg="del">
          <ac:chgData name="Kees Hooyman" userId="d604caa0-c748-4ed4-9379-1374c2c28772" providerId="ADAL" clId="{9B326F52-C786-4BBB-975B-E1062E84D67E}" dt="2023-12-22T14:25:30.328" v="81" actId="478"/>
          <ac:spMkLst>
            <pc:docMk/>
            <pc:sldMk cId="1266007075" sldId="275"/>
            <ac:spMk id="18" creationId="{58616F8A-92EC-ED09-7234-E5B9F0371AC5}"/>
          </ac:spMkLst>
        </pc:spChg>
        <pc:spChg chg="mod">
          <ac:chgData name="Kees Hooyman" userId="d604caa0-c748-4ed4-9379-1374c2c28772" providerId="ADAL" clId="{9B326F52-C786-4BBB-975B-E1062E84D67E}" dt="2023-12-22T14:27:43.016" v="168" actId="1038"/>
          <ac:spMkLst>
            <pc:docMk/>
            <pc:sldMk cId="1266007075" sldId="275"/>
            <ac:spMk id="33" creationId="{A98F2A7B-1F7A-62AD-4FD5-E6D9CDEED063}"/>
          </ac:spMkLst>
        </pc:spChg>
        <pc:spChg chg="del">
          <ac:chgData name="Kees Hooyman" userId="d604caa0-c748-4ed4-9379-1374c2c28772" providerId="ADAL" clId="{9B326F52-C786-4BBB-975B-E1062E84D67E}" dt="2023-12-22T14:25:33.892" v="84" actId="478"/>
          <ac:spMkLst>
            <pc:docMk/>
            <pc:sldMk cId="1266007075" sldId="275"/>
            <ac:spMk id="35" creationId="{76D05662-47FE-226D-FB48-322A7BA40FB2}"/>
          </ac:spMkLst>
        </pc:spChg>
        <pc:grpChg chg="add mod">
          <ac:chgData name="Kees Hooyman" userId="d604caa0-c748-4ed4-9379-1374c2c28772" providerId="ADAL" clId="{9B326F52-C786-4BBB-975B-E1062E84D67E}" dt="2023-12-22T17:45:56.370" v="307" actId="1035"/>
          <ac:grpSpMkLst>
            <pc:docMk/>
            <pc:sldMk cId="1266007075" sldId="275"/>
            <ac:grpSpMk id="3" creationId="{C3D7B7D5-7D98-704D-E584-3F4806487DBF}"/>
          </ac:grpSpMkLst>
        </pc:grpChg>
        <pc:grpChg chg="add mod">
          <ac:chgData name="Kees Hooyman" userId="d604caa0-c748-4ed4-9379-1374c2c28772" providerId="ADAL" clId="{9B326F52-C786-4BBB-975B-E1062E84D67E}" dt="2023-12-22T18:50:41.762" v="554" actId="1076"/>
          <ac:grpSpMkLst>
            <pc:docMk/>
            <pc:sldMk cId="1266007075" sldId="275"/>
            <ac:grpSpMk id="5" creationId="{26845360-9E5A-F54B-BFE7-071DA28E25A7}"/>
          </ac:grpSpMkLst>
        </pc:grpChg>
        <pc:graphicFrameChg chg="mod modGraphic">
          <ac:chgData name="Kees Hooyman" userId="d604caa0-c748-4ed4-9379-1374c2c28772" providerId="ADAL" clId="{9B326F52-C786-4BBB-975B-E1062E84D67E}" dt="2023-12-22T18:35:12.332" v="357" actId="6549"/>
          <ac:graphicFrameMkLst>
            <pc:docMk/>
            <pc:sldMk cId="1266007075" sldId="275"/>
            <ac:graphicFrameMk id="2" creationId="{6F35A46A-994D-E229-69FD-64F97B636E61}"/>
          </ac:graphicFrameMkLst>
        </pc:graphicFrameChg>
        <pc:graphicFrameChg chg="add mod ord modGraphic">
          <ac:chgData name="Kees Hooyman" userId="d604caa0-c748-4ed4-9379-1374c2c28772" providerId="ADAL" clId="{9B326F52-C786-4BBB-975B-E1062E84D67E}" dt="2023-12-22T18:34:55.803" v="351" actId="171"/>
          <ac:graphicFrameMkLst>
            <pc:docMk/>
            <pc:sldMk cId="1266007075" sldId="275"/>
            <ac:graphicFrameMk id="4" creationId="{84E10D1F-70DB-C8F4-FA0B-D600740201EF}"/>
          </ac:graphicFrameMkLst>
        </pc:graphicFrameChg>
        <pc:graphicFrameChg chg="mod">
          <ac:chgData name="Kees Hooyman" userId="d604caa0-c748-4ed4-9379-1374c2c28772" providerId="ADAL" clId="{9B326F52-C786-4BBB-975B-E1062E84D67E}" dt="2023-12-22T18:30:12.406" v="321" actId="1076"/>
          <ac:graphicFrameMkLst>
            <pc:docMk/>
            <pc:sldMk cId="1266007075" sldId="275"/>
            <ac:graphicFrameMk id="8" creationId="{2A74D116-2BA2-45EA-9EAA-59693AB425E8}"/>
          </ac:graphicFrameMkLst>
        </pc:graphicFrameChg>
        <pc:picChg chg="mod">
          <ac:chgData name="Kees Hooyman" userId="d604caa0-c748-4ed4-9379-1374c2c28772" providerId="ADAL" clId="{9B326F52-C786-4BBB-975B-E1062E84D67E}" dt="2023-12-22T18:50:37.144" v="553"/>
          <ac:picMkLst>
            <pc:docMk/>
            <pc:sldMk cId="1266007075" sldId="275"/>
            <ac:picMk id="6" creationId="{F0AB5FBC-391B-F2A8-F92B-F03FADA3BCFF}"/>
          </ac:picMkLst>
        </pc:picChg>
        <pc:picChg chg="add mod">
          <ac:chgData name="Kees Hooyman" userId="d604caa0-c748-4ed4-9379-1374c2c28772" providerId="ADAL" clId="{9B326F52-C786-4BBB-975B-E1062E84D67E}" dt="2023-12-22T19:53:36.037" v="817"/>
          <ac:picMkLst>
            <pc:docMk/>
            <pc:sldMk cId="1266007075" sldId="275"/>
            <ac:picMk id="24" creationId="{148C00BA-941F-5E32-78EF-BEDC1948CA64}"/>
          </ac:picMkLst>
        </pc:picChg>
        <pc:picChg chg="del mod">
          <ac:chgData name="Kees Hooyman" userId="d604caa0-c748-4ed4-9379-1374c2c28772" providerId="ADAL" clId="{9B326F52-C786-4BBB-975B-E1062E84D67E}" dt="2023-12-22T18:50:30.911" v="552" actId="478"/>
          <ac:picMkLst>
            <pc:docMk/>
            <pc:sldMk cId="1266007075" sldId="275"/>
            <ac:picMk id="37" creationId="{ACCF95DB-799A-312E-DCB3-A5158DA3B385}"/>
          </ac:picMkLst>
        </pc:picChg>
        <pc:cxnChg chg="mod">
          <ac:chgData name="Kees Hooyman" userId="d604caa0-c748-4ed4-9379-1374c2c28772" providerId="ADAL" clId="{9B326F52-C786-4BBB-975B-E1062E84D67E}" dt="2023-12-22T14:26:44.913" v="94" actId="164"/>
          <ac:cxnSpMkLst>
            <pc:docMk/>
            <pc:sldMk cId="1266007075" sldId="275"/>
            <ac:cxnSpMk id="14" creationId="{F151B4D9-0E2F-4768-7EE7-1D3D662B56A4}"/>
          </ac:cxnSpMkLst>
        </pc:cxnChg>
        <pc:cxnChg chg="del mod">
          <ac:chgData name="Kees Hooyman" userId="d604caa0-c748-4ed4-9379-1374c2c28772" providerId="ADAL" clId="{9B326F52-C786-4BBB-975B-E1062E84D67E}" dt="2023-12-22T14:25:32.340" v="83" actId="478"/>
          <ac:cxnSpMkLst>
            <pc:docMk/>
            <pc:sldMk cId="1266007075" sldId="275"/>
            <ac:cxnSpMk id="17" creationId="{CF1B277D-649B-AA16-448F-3A1943360BAC}"/>
          </ac:cxnSpMkLst>
        </pc:cxnChg>
        <pc:cxnChg chg="mod">
          <ac:chgData name="Kees Hooyman" userId="d604caa0-c748-4ed4-9379-1374c2c28772" providerId="ADAL" clId="{9B326F52-C786-4BBB-975B-E1062E84D67E}" dt="2023-12-22T14:27:43.016" v="168" actId="1038"/>
          <ac:cxnSpMkLst>
            <pc:docMk/>
            <pc:sldMk cId="1266007075" sldId="275"/>
            <ac:cxnSpMk id="19" creationId="{5B71CA6E-AF25-A006-670D-5F2BB2B0AE87}"/>
          </ac:cxnSpMkLst>
        </pc:cxnChg>
        <pc:cxnChg chg="del">
          <ac:chgData name="Kees Hooyman" userId="d604caa0-c748-4ed4-9379-1374c2c28772" providerId="ADAL" clId="{9B326F52-C786-4BBB-975B-E1062E84D67E}" dt="2023-12-22T14:25:35.448" v="85" actId="478"/>
          <ac:cxnSpMkLst>
            <pc:docMk/>
            <pc:sldMk cId="1266007075" sldId="275"/>
            <ac:cxnSpMk id="34" creationId="{C6BDEDA6-4B81-0ABA-70CD-7AFD157CB3D6}"/>
          </ac:cxnSpMkLst>
        </pc:cxnChg>
      </pc:sldChg>
      <pc:sldChg chg="addSp modSp">
        <pc:chgData name="Kees Hooyman" userId="d604caa0-c748-4ed4-9379-1374c2c28772" providerId="ADAL" clId="{9B326F52-C786-4BBB-975B-E1062E84D67E}" dt="2023-12-22T19:53:36.037" v="817"/>
        <pc:sldMkLst>
          <pc:docMk/>
          <pc:sldMk cId="2499098986" sldId="283"/>
        </pc:sldMkLst>
        <pc:picChg chg="add mod">
          <ac:chgData name="Kees Hooyman" userId="d604caa0-c748-4ed4-9379-1374c2c28772" providerId="ADAL" clId="{9B326F52-C786-4BBB-975B-E1062E84D67E}" dt="2023-12-22T19:53:36.037" v="817"/>
          <ac:picMkLst>
            <pc:docMk/>
            <pc:sldMk cId="2499098986" sldId="283"/>
            <ac:picMk id="4" creationId="{E2B6FDB6-56CB-9464-6E7D-54D073C95FB7}"/>
          </ac:picMkLst>
        </pc:picChg>
      </pc:sldChg>
      <pc:sldChg chg="addSp modSp">
        <pc:chgData name="Kees Hooyman" userId="d604caa0-c748-4ed4-9379-1374c2c28772" providerId="ADAL" clId="{9B326F52-C786-4BBB-975B-E1062E84D67E}" dt="2023-12-22T19:53:36.037" v="817"/>
        <pc:sldMkLst>
          <pc:docMk/>
          <pc:sldMk cId="985422807" sldId="299"/>
        </pc:sldMkLst>
        <pc:picChg chg="add mod">
          <ac:chgData name="Kees Hooyman" userId="d604caa0-c748-4ed4-9379-1374c2c28772" providerId="ADAL" clId="{9B326F52-C786-4BBB-975B-E1062E84D67E}" dt="2023-12-22T19:53:36.037" v="817"/>
          <ac:picMkLst>
            <pc:docMk/>
            <pc:sldMk cId="985422807" sldId="299"/>
            <ac:picMk id="15" creationId="{8588D614-FE3B-8D19-9DA0-741824C13F74}"/>
          </ac:picMkLst>
        </pc:picChg>
      </pc:sldChg>
      <pc:sldChg chg="addSp delSp modSp mod addAnim delAnim modAnim">
        <pc:chgData name="Kees Hooyman" userId="d604caa0-c748-4ed4-9379-1374c2c28772" providerId="ADAL" clId="{9B326F52-C786-4BBB-975B-E1062E84D67E}" dt="2023-12-22T19:53:36.037" v="817"/>
        <pc:sldMkLst>
          <pc:docMk/>
          <pc:sldMk cId="1868282723" sldId="300"/>
        </pc:sldMkLst>
        <pc:spChg chg="mod">
          <ac:chgData name="Kees Hooyman" userId="d604caa0-c748-4ed4-9379-1374c2c28772" providerId="ADAL" clId="{9B326F52-C786-4BBB-975B-E1062E84D67E}" dt="2023-12-22T18:41:40.626" v="410" actId="14100"/>
          <ac:spMkLst>
            <pc:docMk/>
            <pc:sldMk cId="1868282723" sldId="300"/>
            <ac:spMk id="6" creationId="{F1C2CC2B-D3FD-9B1C-15C3-30007088DFB9}"/>
          </ac:spMkLst>
        </pc:spChg>
        <pc:spChg chg="mod">
          <ac:chgData name="Kees Hooyman" userId="d604caa0-c748-4ed4-9379-1374c2c28772" providerId="ADAL" clId="{9B326F52-C786-4BBB-975B-E1062E84D67E}" dt="2023-12-22T18:41:45.807" v="411" actId="14100"/>
          <ac:spMkLst>
            <pc:docMk/>
            <pc:sldMk cId="1868282723" sldId="300"/>
            <ac:spMk id="8" creationId="{A7F85F79-5895-A090-34DC-CC612B58DB99}"/>
          </ac:spMkLst>
        </pc:spChg>
        <pc:spChg chg="mod">
          <ac:chgData name="Kees Hooyman" userId="d604caa0-c748-4ed4-9379-1374c2c28772" providerId="ADAL" clId="{9B326F52-C786-4BBB-975B-E1062E84D67E}" dt="2023-12-22T18:49:22.050" v="545" actId="14100"/>
          <ac:spMkLst>
            <pc:docMk/>
            <pc:sldMk cId="1868282723" sldId="300"/>
            <ac:spMk id="10" creationId="{6227BBB7-8E8D-4410-9B60-7610BAA74A87}"/>
          </ac:spMkLst>
        </pc:spChg>
        <pc:spChg chg="mod">
          <ac:chgData name="Kees Hooyman" userId="d604caa0-c748-4ed4-9379-1374c2c28772" providerId="ADAL" clId="{9B326F52-C786-4BBB-975B-E1062E84D67E}" dt="2023-12-22T18:44:46.630" v="463"/>
          <ac:spMkLst>
            <pc:docMk/>
            <pc:sldMk cId="1868282723" sldId="300"/>
            <ac:spMk id="15" creationId="{0BCE359E-6B61-C7D8-C2C1-7663DB98358F}"/>
          </ac:spMkLst>
        </pc:spChg>
        <pc:spChg chg="del">
          <ac:chgData name="Kees Hooyman" userId="d604caa0-c748-4ed4-9379-1374c2c28772" providerId="ADAL" clId="{9B326F52-C786-4BBB-975B-E1062E84D67E}" dt="2023-12-22T17:43:01.158" v="223" actId="478"/>
          <ac:spMkLst>
            <pc:docMk/>
            <pc:sldMk cId="1868282723" sldId="300"/>
            <ac:spMk id="16" creationId="{920798F7-9AB0-F217-4920-178FAFE1850F}"/>
          </ac:spMkLst>
        </pc:spChg>
        <pc:spChg chg="del">
          <ac:chgData name="Kees Hooyman" userId="d604caa0-c748-4ed4-9379-1374c2c28772" providerId="ADAL" clId="{9B326F52-C786-4BBB-975B-E1062E84D67E}" dt="2023-12-22T17:43:12.728" v="229" actId="478"/>
          <ac:spMkLst>
            <pc:docMk/>
            <pc:sldMk cId="1868282723" sldId="300"/>
            <ac:spMk id="18" creationId="{58616F8A-92EC-ED09-7234-E5B9F0371AC5}"/>
          </ac:spMkLst>
        </pc:spChg>
        <pc:spChg chg="del">
          <ac:chgData name="Kees Hooyman" userId="d604caa0-c748-4ed4-9379-1374c2c28772" providerId="ADAL" clId="{9B326F52-C786-4BBB-975B-E1062E84D67E}" dt="2023-12-22T17:43:03.500" v="224" actId="478"/>
          <ac:spMkLst>
            <pc:docMk/>
            <pc:sldMk cId="1868282723" sldId="300"/>
            <ac:spMk id="33" creationId="{A98F2A7B-1F7A-62AD-4FD5-E6D9CDEED063}"/>
          </ac:spMkLst>
        </pc:spChg>
        <pc:spChg chg="del">
          <ac:chgData name="Kees Hooyman" userId="d604caa0-c748-4ed4-9379-1374c2c28772" providerId="ADAL" clId="{9B326F52-C786-4BBB-975B-E1062E84D67E}" dt="2023-12-22T17:43:08.291" v="226" actId="478"/>
          <ac:spMkLst>
            <pc:docMk/>
            <pc:sldMk cId="1868282723" sldId="300"/>
            <ac:spMk id="35" creationId="{76D05662-47FE-226D-FB48-322A7BA40FB2}"/>
          </ac:spMkLst>
        </pc:spChg>
        <pc:grpChg chg="add mod">
          <ac:chgData name="Kees Hooyman" userId="d604caa0-c748-4ed4-9379-1374c2c28772" providerId="ADAL" clId="{9B326F52-C786-4BBB-975B-E1062E84D67E}" dt="2023-12-22T18:37:25.818" v="361" actId="1076"/>
          <ac:grpSpMkLst>
            <pc:docMk/>
            <pc:sldMk cId="1868282723" sldId="300"/>
            <ac:grpSpMk id="4" creationId="{546C084A-A602-2D43-1DA6-7AA5BB7FF5F4}"/>
          </ac:grpSpMkLst>
        </pc:grpChg>
        <pc:grpChg chg="add del mod">
          <ac:chgData name="Kees Hooyman" userId="d604caa0-c748-4ed4-9379-1374c2c28772" providerId="ADAL" clId="{9B326F52-C786-4BBB-975B-E1062E84D67E}" dt="2023-12-22T18:45:27.940" v="474" actId="1076"/>
          <ac:grpSpMkLst>
            <pc:docMk/>
            <pc:sldMk cId="1868282723" sldId="300"/>
            <ac:grpSpMk id="11" creationId="{5240DA81-2879-C581-3D1F-071EF3F42853}"/>
          </ac:grpSpMkLst>
        </pc:grpChg>
        <pc:graphicFrameChg chg="mod modGraphic">
          <ac:chgData name="Kees Hooyman" userId="d604caa0-c748-4ed4-9379-1374c2c28772" providerId="ADAL" clId="{9B326F52-C786-4BBB-975B-E1062E84D67E}" dt="2023-12-22T18:39:12.535" v="398" actId="554"/>
          <ac:graphicFrameMkLst>
            <pc:docMk/>
            <pc:sldMk cId="1868282723" sldId="300"/>
            <ac:graphicFrameMk id="2" creationId="{6F35A46A-994D-E229-69FD-64F97B636E61}"/>
          </ac:graphicFrameMkLst>
        </pc:graphicFrameChg>
        <pc:graphicFrameChg chg="add mod modGraphic">
          <ac:chgData name="Kees Hooyman" userId="d604caa0-c748-4ed4-9379-1374c2c28772" providerId="ADAL" clId="{9B326F52-C786-4BBB-975B-E1062E84D67E}" dt="2023-12-22T18:39:12.535" v="398" actId="554"/>
          <ac:graphicFrameMkLst>
            <pc:docMk/>
            <pc:sldMk cId="1868282723" sldId="300"/>
            <ac:graphicFrameMk id="9" creationId="{A044C540-0F7C-048E-FE0E-EFF41B6C0CFF}"/>
          </ac:graphicFrameMkLst>
        </pc:graphicFrameChg>
        <pc:picChg chg="mod">
          <ac:chgData name="Kees Hooyman" userId="d604caa0-c748-4ed4-9379-1374c2c28772" providerId="ADAL" clId="{9B326F52-C786-4BBB-975B-E1062E84D67E}" dt="2023-12-22T18:42:10.687" v="415" actId="1076"/>
          <ac:picMkLst>
            <pc:docMk/>
            <pc:sldMk cId="1868282723" sldId="300"/>
            <ac:picMk id="3" creationId="{A2321B3D-E2E0-56F2-C0C9-369A3F9D6F62}"/>
          </ac:picMkLst>
        </pc:picChg>
        <pc:picChg chg="mod">
          <ac:chgData name="Kees Hooyman" userId="d604caa0-c748-4ed4-9379-1374c2c28772" providerId="ADAL" clId="{9B326F52-C786-4BBB-975B-E1062E84D67E}" dt="2023-12-22T18:44:46.630" v="463"/>
          <ac:picMkLst>
            <pc:docMk/>
            <pc:sldMk cId="1868282723" sldId="300"/>
            <ac:picMk id="12" creationId="{F556153D-845B-0A76-0466-A4D9EF1B4544}"/>
          </ac:picMkLst>
        </pc:picChg>
        <pc:picChg chg="add mod">
          <ac:chgData name="Kees Hooyman" userId="d604caa0-c748-4ed4-9379-1374c2c28772" providerId="ADAL" clId="{9B326F52-C786-4BBB-975B-E1062E84D67E}" dt="2023-12-22T19:53:36.037" v="817"/>
          <ac:picMkLst>
            <pc:docMk/>
            <pc:sldMk cId="1868282723" sldId="300"/>
            <ac:picMk id="26" creationId="{25970213-D251-E7D4-EA02-2BE5B80F3A82}"/>
          </ac:picMkLst>
        </pc:picChg>
        <pc:picChg chg="add del mod">
          <ac:chgData name="Kees Hooyman" userId="d604caa0-c748-4ed4-9379-1374c2c28772" providerId="ADAL" clId="{9B326F52-C786-4BBB-975B-E1062E84D67E}" dt="2023-12-22T18:45:26.458" v="472" actId="478"/>
          <ac:picMkLst>
            <pc:docMk/>
            <pc:sldMk cId="1868282723" sldId="300"/>
            <ac:picMk id="37" creationId="{ACCF95DB-799A-312E-DCB3-A5158DA3B385}"/>
          </ac:picMkLst>
        </pc:picChg>
        <pc:cxnChg chg="mod">
          <ac:chgData name="Kees Hooyman" userId="d604caa0-c748-4ed4-9379-1374c2c28772" providerId="ADAL" clId="{9B326F52-C786-4BBB-975B-E1062E84D67E}" dt="2023-12-22T18:37:20.942" v="360"/>
          <ac:cxnSpMkLst>
            <pc:docMk/>
            <pc:sldMk cId="1868282723" sldId="300"/>
            <ac:cxnSpMk id="5" creationId="{11654026-F338-C08D-C62B-752DC16D61C6}"/>
          </ac:cxnSpMkLst>
        </pc:cxnChg>
        <pc:cxnChg chg="mod">
          <ac:chgData name="Kees Hooyman" userId="d604caa0-c748-4ed4-9379-1374c2c28772" providerId="ADAL" clId="{9B326F52-C786-4BBB-975B-E1062E84D67E}" dt="2023-12-22T18:37:56.222" v="380" actId="1038"/>
          <ac:cxnSpMkLst>
            <pc:docMk/>
            <pc:sldMk cId="1868282723" sldId="300"/>
            <ac:cxnSpMk id="7" creationId="{889ED74B-B397-04C0-8BBC-2640B12CD23C}"/>
          </ac:cxnSpMkLst>
        </pc:cxnChg>
        <pc:cxnChg chg="del">
          <ac:chgData name="Kees Hooyman" userId="d604caa0-c748-4ed4-9379-1374c2c28772" providerId="ADAL" clId="{9B326F52-C786-4BBB-975B-E1062E84D67E}" dt="2023-12-22T17:42:59.098" v="222" actId="478"/>
          <ac:cxnSpMkLst>
            <pc:docMk/>
            <pc:sldMk cId="1868282723" sldId="300"/>
            <ac:cxnSpMk id="14" creationId="{F151B4D9-0E2F-4768-7EE7-1D3D662B56A4}"/>
          </ac:cxnSpMkLst>
        </pc:cxnChg>
        <pc:cxnChg chg="del">
          <ac:chgData name="Kees Hooyman" userId="d604caa0-c748-4ed4-9379-1374c2c28772" providerId="ADAL" clId="{9B326F52-C786-4BBB-975B-E1062E84D67E}" dt="2023-12-22T17:43:10.841" v="228" actId="478"/>
          <ac:cxnSpMkLst>
            <pc:docMk/>
            <pc:sldMk cId="1868282723" sldId="300"/>
            <ac:cxnSpMk id="17" creationId="{CF1B277D-649B-AA16-448F-3A1943360BAC}"/>
          </ac:cxnSpMkLst>
        </pc:cxnChg>
        <pc:cxnChg chg="del">
          <ac:chgData name="Kees Hooyman" userId="d604caa0-c748-4ed4-9379-1374c2c28772" providerId="ADAL" clId="{9B326F52-C786-4BBB-975B-E1062E84D67E}" dt="2023-12-22T17:43:04.555" v="225" actId="478"/>
          <ac:cxnSpMkLst>
            <pc:docMk/>
            <pc:sldMk cId="1868282723" sldId="300"/>
            <ac:cxnSpMk id="19" creationId="{5B71CA6E-AF25-A006-670D-5F2BB2B0AE87}"/>
          </ac:cxnSpMkLst>
        </pc:cxnChg>
        <pc:cxnChg chg="del">
          <ac:chgData name="Kees Hooyman" userId="d604caa0-c748-4ed4-9379-1374c2c28772" providerId="ADAL" clId="{9B326F52-C786-4BBB-975B-E1062E84D67E}" dt="2023-12-22T17:43:09.426" v="227" actId="478"/>
          <ac:cxnSpMkLst>
            <pc:docMk/>
            <pc:sldMk cId="1868282723" sldId="300"/>
            <ac:cxnSpMk id="34" creationId="{C6BDEDA6-4B81-0ABA-70CD-7AFD157CB3D6}"/>
          </ac:cxnSpMkLst>
        </pc:cxnChg>
      </pc:sldChg>
      <pc:sldChg chg="addSp delSp modSp mod modTransition delAnim modAnim">
        <pc:chgData name="Kees Hooyman" userId="d604caa0-c748-4ed4-9379-1374c2c28772" providerId="ADAL" clId="{9B326F52-C786-4BBB-975B-E1062E84D67E}" dt="2023-12-22T19:55:21.582" v="820"/>
        <pc:sldMkLst>
          <pc:docMk/>
          <pc:sldMk cId="75031846" sldId="301"/>
        </pc:sldMkLst>
        <pc:spChg chg="mod">
          <ac:chgData name="Kees Hooyman" userId="d604caa0-c748-4ed4-9379-1374c2c28772" providerId="ADAL" clId="{9B326F52-C786-4BBB-975B-E1062E84D67E}" dt="2023-12-22T18:44:36.025" v="460" actId="164"/>
          <ac:spMkLst>
            <pc:docMk/>
            <pc:sldMk cId="75031846" sldId="301"/>
            <ac:spMk id="5" creationId="{296E7B6F-774F-EE18-1E23-5B0187BE5282}"/>
          </ac:spMkLst>
        </pc:spChg>
        <pc:spChg chg="mod">
          <ac:chgData name="Kees Hooyman" userId="d604caa0-c748-4ed4-9379-1374c2c28772" providerId="ADAL" clId="{9B326F52-C786-4BBB-975B-E1062E84D67E}" dt="2023-12-22T18:46:01.170" v="478"/>
          <ac:spMkLst>
            <pc:docMk/>
            <pc:sldMk cId="75031846" sldId="301"/>
            <ac:spMk id="8" creationId="{A5195BC5-328C-1FD3-E3C4-1E4DF0861922}"/>
          </ac:spMkLst>
        </pc:spChg>
        <pc:spChg chg="mod">
          <ac:chgData name="Kees Hooyman" userId="d604caa0-c748-4ed4-9379-1374c2c28772" providerId="ADAL" clId="{9B326F52-C786-4BBB-975B-E1062E84D67E}" dt="2023-12-22T19:07:42.642" v="816" actId="20577"/>
          <ac:spMkLst>
            <pc:docMk/>
            <pc:sldMk cId="75031846" sldId="301"/>
            <ac:spMk id="10" creationId="{6227BBB7-8E8D-4410-9B60-7610BAA74A87}"/>
          </ac:spMkLst>
        </pc:spChg>
        <pc:spChg chg="mod">
          <ac:chgData name="Kees Hooyman" userId="d604caa0-c748-4ed4-9379-1374c2c28772" providerId="ADAL" clId="{9B326F52-C786-4BBB-975B-E1062E84D67E}" dt="2023-12-22T19:05:56.211" v="808" actId="20577"/>
          <ac:spMkLst>
            <pc:docMk/>
            <pc:sldMk cId="75031846" sldId="301"/>
            <ac:spMk id="15" creationId="{785103EA-AC92-1628-BC9F-967ABAF3EC11}"/>
          </ac:spMkLst>
        </pc:spChg>
        <pc:spChg chg="del">
          <ac:chgData name="Kees Hooyman" userId="d604caa0-c748-4ed4-9379-1374c2c28772" providerId="ADAL" clId="{9B326F52-C786-4BBB-975B-E1062E84D67E}" dt="2023-12-22T18:56:09.802" v="594" actId="478"/>
          <ac:spMkLst>
            <pc:docMk/>
            <pc:sldMk cId="75031846" sldId="301"/>
            <ac:spMk id="16" creationId="{920798F7-9AB0-F217-4920-178FAFE1850F}"/>
          </ac:spMkLst>
        </pc:spChg>
        <pc:spChg chg="del">
          <ac:chgData name="Kees Hooyman" userId="d604caa0-c748-4ed4-9379-1374c2c28772" providerId="ADAL" clId="{9B326F52-C786-4BBB-975B-E1062E84D67E}" dt="2023-12-22T18:56:11.224" v="595" actId="478"/>
          <ac:spMkLst>
            <pc:docMk/>
            <pc:sldMk cId="75031846" sldId="301"/>
            <ac:spMk id="18" creationId="{58616F8A-92EC-ED09-7234-E5B9F0371AC5}"/>
          </ac:spMkLst>
        </pc:spChg>
        <pc:spChg chg="mod">
          <ac:chgData name="Kees Hooyman" userId="d604caa0-c748-4ed4-9379-1374c2c28772" providerId="ADAL" clId="{9B326F52-C786-4BBB-975B-E1062E84D67E}" dt="2023-12-22T19:05:52.361" v="806" actId="20577"/>
          <ac:spMkLst>
            <pc:docMk/>
            <pc:sldMk cId="75031846" sldId="301"/>
            <ac:spMk id="21" creationId="{18CFD85E-1BA4-F7C9-B73B-ECE33625F069}"/>
          </ac:spMkLst>
        </pc:spChg>
        <pc:spChg chg="del">
          <ac:chgData name="Kees Hooyman" userId="d604caa0-c748-4ed4-9379-1374c2c28772" providerId="ADAL" clId="{9B326F52-C786-4BBB-975B-E1062E84D67E}" dt="2023-12-22T18:56:05.664" v="592" actId="478"/>
          <ac:spMkLst>
            <pc:docMk/>
            <pc:sldMk cId="75031846" sldId="301"/>
            <ac:spMk id="33" creationId="{A98F2A7B-1F7A-62AD-4FD5-E6D9CDEED063}"/>
          </ac:spMkLst>
        </pc:spChg>
        <pc:spChg chg="del mod">
          <ac:chgData name="Kees Hooyman" userId="d604caa0-c748-4ed4-9379-1374c2c28772" providerId="ADAL" clId="{9B326F52-C786-4BBB-975B-E1062E84D67E}" dt="2023-12-22T18:56:17.245" v="599" actId="478"/>
          <ac:spMkLst>
            <pc:docMk/>
            <pc:sldMk cId="75031846" sldId="301"/>
            <ac:spMk id="35" creationId="{76D05662-47FE-226D-FB48-322A7BA40FB2}"/>
          </ac:spMkLst>
        </pc:spChg>
        <pc:grpChg chg="add del mod">
          <ac:chgData name="Kees Hooyman" userId="d604caa0-c748-4ed4-9379-1374c2c28772" providerId="ADAL" clId="{9B326F52-C786-4BBB-975B-E1062E84D67E}" dt="2023-12-22T18:45:25.943" v="471" actId="21"/>
          <ac:grpSpMkLst>
            <pc:docMk/>
            <pc:sldMk cId="75031846" sldId="301"/>
            <ac:grpSpMk id="3" creationId="{0FAF0EEE-02DA-9DDD-7080-32B3C7A3E7DF}"/>
          </ac:grpSpMkLst>
        </pc:grpChg>
        <pc:grpChg chg="add mod">
          <ac:chgData name="Kees Hooyman" userId="d604caa0-c748-4ed4-9379-1374c2c28772" providerId="ADAL" clId="{9B326F52-C786-4BBB-975B-E1062E84D67E}" dt="2023-12-22T18:46:04.133" v="479" actId="1076"/>
          <ac:grpSpMkLst>
            <pc:docMk/>
            <pc:sldMk cId="75031846" sldId="301"/>
            <ac:grpSpMk id="6" creationId="{20825744-86D7-E09A-0E30-8BC37A18D894}"/>
          </ac:grpSpMkLst>
        </pc:grpChg>
        <pc:grpChg chg="add mod">
          <ac:chgData name="Kees Hooyman" userId="d604caa0-c748-4ed4-9379-1374c2c28772" providerId="ADAL" clId="{9B326F52-C786-4BBB-975B-E1062E84D67E}" dt="2023-12-22T19:05:38.899" v="783" actId="1037"/>
          <ac:grpSpMkLst>
            <pc:docMk/>
            <pc:sldMk cId="75031846" sldId="301"/>
            <ac:grpSpMk id="11" creationId="{0434E21A-D5DB-CEC4-2F73-2FD8420AB300}"/>
          </ac:grpSpMkLst>
        </pc:grpChg>
        <pc:graphicFrameChg chg="mod modGraphic">
          <ac:chgData name="Kees Hooyman" userId="d604caa0-c748-4ed4-9379-1374c2c28772" providerId="ADAL" clId="{9B326F52-C786-4BBB-975B-E1062E84D67E}" dt="2023-12-22T19:01:28.789" v="715" actId="555"/>
          <ac:graphicFrameMkLst>
            <pc:docMk/>
            <pc:sldMk cId="75031846" sldId="301"/>
            <ac:graphicFrameMk id="2" creationId="{6F35A46A-994D-E229-69FD-64F97B636E61}"/>
          </ac:graphicFrameMkLst>
        </pc:graphicFrameChg>
        <pc:graphicFrameChg chg="add mod modGraphic">
          <ac:chgData name="Kees Hooyman" userId="d604caa0-c748-4ed4-9379-1374c2c28772" providerId="ADAL" clId="{9B326F52-C786-4BBB-975B-E1062E84D67E}" dt="2023-12-22T19:01:28.789" v="715" actId="555"/>
          <ac:graphicFrameMkLst>
            <pc:docMk/>
            <pc:sldMk cId="75031846" sldId="301"/>
            <ac:graphicFrameMk id="9" creationId="{758059FC-8514-024D-4E91-F9E0A51A7224}"/>
          </ac:graphicFrameMkLst>
        </pc:graphicFrameChg>
        <pc:picChg chg="mod">
          <ac:chgData name="Kees Hooyman" userId="d604caa0-c748-4ed4-9379-1374c2c28772" providerId="ADAL" clId="{9B326F52-C786-4BBB-975B-E1062E84D67E}" dt="2023-12-22T18:55:46.039" v="588" actId="1076"/>
          <ac:picMkLst>
            <pc:docMk/>
            <pc:sldMk cId="75031846" sldId="301"/>
            <ac:picMk id="4" creationId="{1CA24218-D97F-08A5-5658-148952939AA6}"/>
          </ac:picMkLst>
        </pc:picChg>
        <pc:picChg chg="mod">
          <ac:chgData name="Kees Hooyman" userId="d604caa0-c748-4ed4-9379-1374c2c28772" providerId="ADAL" clId="{9B326F52-C786-4BBB-975B-E1062E84D67E}" dt="2023-12-22T18:46:01.170" v="478"/>
          <ac:picMkLst>
            <pc:docMk/>
            <pc:sldMk cId="75031846" sldId="301"/>
            <ac:picMk id="7" creationId="{99A1ACA2-2E64-8224-2B0F-75354E453A7F}"/>
          </ac:picMkLst>
        </pc:picChg>
        <pc:picChg chg="add del mod">
          <ac:chgData name="Kees Hooyman" userId="d604caa0-c748-4ed4-9379-1374c2c28772" providerId="ADAL" clId="{9B326F52-C786-4BBB-975B-E1062E84D67E}" dt="2023-12-22T19:53:44.354" v="819"/>
          <ac:picMkLst>
            <pc:docMk/>
            <pc:sldMk cId="75031846" sldId="301"/>
            <ac:picMk id="25" creationId="{ADD13245-B386-A442-B7AC-E942CDA35E28}"/>
          </ac:picMkLst>
        </pc:picChg>
        <pc:picChg chg="add del mod ord">
          <ac:chgData name="Kees Hooyman" userId="d604caa0-c748-4ed4-9379-1374c2c28772" providerId="ADAL" clId="{9B326F52-C786-4BBB-975B-E1062E84D67E}" dt="2023-12-22T19:55:21.582" v="820"/>
          <ac:picMkLst>
            <pc:docMk/>
            <pc:sldMk cId="75031846" sldId="301"/>
            <ac:picMk id="28" creationId="{EEE4E5BE-6BA1-6806-3248-B69D018F1553}"/>
          </ac:picMkLst>
        </pc:picChg>
        <pc:picChg chg="add mod">
          <ac:chgData name="Kees Hooyman" userId="d604caa0-c748-4ed4-9379-1374c2c28772" providerId="ADAL" clId="{9B326F52-C786-4BBB-975B-E1062E84D67E}" dt="2023-12-22T19:55:21.582" v="820"/>
          <ac:picMkLst>
            <pc:docMk/>
            <pc:sldMk cId="75031846" sldId="301"/>
            <ac:picMk id="29" creationId="{D4CF519D-BFCB-8B40-ACDF-25B9985C7922}"/>
          </ac:picMkLst>
        </pc:picChg>
        <pc:picChg chg="mod">
          <ac:chgData name="Kees Hooyman" userId="d604caa0-c748-4ed4-9379-1374c2c28772" providerId="ADAL" clId="{9B326F52-C786-4BBB-975B-E1062E84D67E}" dt="2023-12-22T18:44:36.025" v="460" actId="164"/>
          <ac:picMkLst>
            <pc:docMk/>
            <pc:sldMk cId="75031846" sldId="301"/>
            <ac:picMk id="37" creationId="{ACCF95DB-799A-312E-DCB3-A5158DA3B385}"/>
          </ac:picMkLst>
        </pc:picChg>
        <pc:cxnChg chg="mod">
          <ac:chgData name="Kees Hooyman" userId="d604caa0-c748-4ed4-9379-1374c2c28772" providerId="ADAL" clId="{9B326F52-C786-4BBB-975B-E1062E84D67E}" dt="2023-12-22T19:05:24.526" v="779"/>
          <ac:cxnSpMkLst>
            <pc:docMk/>
            <pc:sldMk cId="75031846" sldId="301"/>
            <ac:cxnSpMk id="12" creationId="{569F3907-444D-E35E-DDF9-FC8819D3F1EB}"/>
          </ac:cxnSpMkLst>
        </pc:cxnChg>
        <pc:cxnChg chg="del">
          <ac:chgData name="Kees Hooyman" userId="d604caa0-c748-4ed4-9379-1374c2c28772" providerId="ADAL" clId="{9B326F52-C786-4BBB-975B-E1062E84D67E}" dt="2023-12-22T18:56:02.187" v="591" actId="478"/>
          <ac:cxnSpMkLst>
            <pc:docMk/>
            <pc:sldMk cId="75031846" sldId="301"/>
            <ac:cxnSpMk id="14" creationId="{F151B4D9-0E2F-4768-7EE7-1D3D662B56A4}"/>
          </ac:cxnSpMkLst>
        </pc:cxnChg>
        <pc:cxnChg chg="del">
          <ac:chgData name="Kees Hooyman" userId="d604caa0-c748-4ed4-9379-1374c2c28772" providerId="ADAL" clId="{9B326F52-C786-4BBB-975B-E1062E84D67E}" dt="2023-12-22T18:56:12.408" v="596" actId="478"/>
          <ac:cxnSpMkLst>
            <pc:docMk/>
            <pc:sldMk cId="75031846" sldId="301"/>
            <ac:cxnSpMk id="17" creationId="{CF1B277D-649B-AA16-448F-3A1943360BAC}"/>
          </ac:cxnSpMkLst>
        </pc:cxnChg>
        <pc:cxnChg chg="del">
          <ac:chgData name="Kees Hooyman" userId="d604caa0-c748-4ed4-9379-1374c2c28772" providerId="ADAL" clId="{9B326F52-C786-4BBB-975B-E1062E84D67E}" dt="2023-12-22T18:56:06.719" v="593" actId="478"/>
          <ac:cxnSpMkLst>
            <pc:docMk/>
            <pc:sldMk cId="75031846" sldId="301"/>
            <ac:cxnSpMk id="19" creationId="{5B71CA6E-AF25-A006-670D-5F2BB2B0AE87}"/>
          </ac:cxnSpMkLst>
        </pc:cxnChg>
        <pc:cxnChg chg="mod">
          <ac:chgData name="Kees Hooyman" userId="d604caa0-c748-4ed4-9379-1374c2c28772" providerId="ADAL" clId="{9B326F52-C786-4BBB-975B-E1062E84D67E}" dt="2023-12-22T19:05:47.901" v="805" actId="1038"/>
          <ac:cxnSpMkLst>
            <pc:docMk/>
            <pc:sldMk cId="75031846" sldId="301"/>
            <ac:cxnSpMk id="20" creationId="{A07E408A-BBC6-857B-A537-88AA2F9562BE}"/>
          </ac:cxnSpMkLst>
        </pc:cxnChg>
        <pc:cxnChg chg="del">
          <ac:chgData name="Kees Hooyman" userId="d604caa0-c748-4ed4-9379-1374c2c28772" providerId="ADAL" clId="{9B326F52-C786-4BBB-975B-E1062E84D67E}" dt="2023-12-22T18:56:13.545" v="597" actId="478"/>
          <ac:cxnSpMkLst>
            <pc:docMk/>
            <pc:sldMk cId="75031846" sldId="301"/>
            <ac:cxnSpMk id="34" creationId="{C6BDEDA6-4B81-0ABA-70CD-7AFD157CB3D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22-12-2023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22-12-2023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22-12-2023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22-12-2023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22-12-2023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22-12-2023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22-12-2023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22-12-2023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http://www.paellapans.com/img/sarahjay.jpg" TargetMode="Externa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B6FDB6-56CB-9464-6E7D-54D073C95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"/>
    </mc:Choice>
    <mc:Fallback>
      <p:transition spd="slow" advTm="2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5B2CC5-B0EF-9A4C-1A79-40A9F866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Rekenen</a:t>
            </a:r>
            <a:r>
              <a:rPr lang="en-US" dirty="0"/>
              <a:t> met </a:t>
            </a:r>
            <a:r>
              <a:rPr lang="en-US" dirty="0" err="1"/>
              <a:t>verhoudingen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27A97A-B2C2-21D7-0C51-FF3C4464C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vmbo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0369CE-CF47-4D01-BECE-2C92F2A47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601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6"/>
    </mc:Choice>
    <mc:Fallback>
      <p:transition spd="slow" advTm="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Paella </a:t>
            </a:r>
            <a:r>
              <a:rPr lang="en-US" dirty="0" err="1"/>
              <a:t>Catalana</a:t>
            </a:r>
            <a:endParaRPr lang="nl-NL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/>
        </p:nvGraphicFramePr>
        <p:xfrm>
          <a:off x="6818064" y="1682184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Paella </a:t>
                      </a:r>
                      <a:r>
                        <a:rPr lang="nl-NL" sz="1600" dirty="0" err="1">
                          <a:effectLst/>
                        </a:rPr>
                        <a:t>Catalana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voor 4 personen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>
                          <a:effectLst/>
                        </a:rPr>
                        <a:t>20 saffraandraadjes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Kooktijd: ca 40 minuten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3DC547D-96C9-4F9D-A522-B8558BB2CC5A}"/>
              </a:ext>
            </a:extLst>
          </p:cNvPr>
          <p:cNvPicPr/>
          <p:nvPr/>
        </p:nvPicPr>
        <p:blipFill>
          <a:blip r:embed="rId5" r:link="rId6"/>
          <a:srcRect l="4295" r="4295" b="1762"/>
          <a:stretch>
            <a:fillRect/>
          </a:stretch>
        </p:blipFill>
        <p:spPr bwMode="auto">
          <a:xfrm>
            <a:off x="9608534" y="1980646"/>
            <a:ext cx="2059305" cy="27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42719" y="1269648"/>
            <a:ext cx="5313045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een kookboek staat een recept voor Paella </a:t>
            </a:r>
            <a:r>
              <a:rPr lang="nl-NL" sz="2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Catalana</a:t>
            </a:r>
            <a:r>
              <a:rPr lang="nl-N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Het recept is gemaakt voor 4 personen, maar het moet aangepast worden voor 10 personen. </a:t>
            </a:r>
          </a:p>
          <a:p>
            <a:endParaRPr lang="nl-NL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Hoeveel gram risottorijst heb je nodig voor 10 personen?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Bij het berekenen van de juiste hoeveelheden gebruik je een verhoudingstabe</a:t>
            </a:r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l.</a:t>
            </a:r>
            <a:endParaRPr lang="nl-NL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</a:t>
            </a:r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ugrekenen naar 1 persoon. Dus eerst delen door 4, en daarna keer 10.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F155B02-36FA-470B-9ECC-120F1FF25C12}"/>
              </a:ext>
            </a:extLst>
          </p:cNvPr>
          <p:cNvGrpSpPr/>
          <p:nvPr/>
        </p:nvGrpSpPr>
        <p:grpSpPr>
          <a:xfrm>
            <a:off x="7427954" y="5001897"/>
            <a:ext cx="4142202" cy="1544955"/>
            <a:chOff x="7427954" y="4830447"/>
            <a:chExt cx="4142202" cy="1544955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EFEC693A-8C76-4CF9-BBE1-34B152620CEA}"/>
                </a:ext>
              </a:extLst>
            </p:cNvPr>
            <p:cNvGrpSpPr/>
            <p:nvPr/>
          </p:nvGrpSpPr>
          <p:grpSpPr>
            <a:xfrm>
              <a:off x="7427954" y="4830447"/>
              <a:ext cx="4142202" cy="1544955"/>
              <a:chOff x="7427954" y="4830447"/>
              <a:chExt cx="4142202" cy="1544955"/>
            </a:xfrm>
          </p:grpSpPr>
          <p:pic>
            <p:nvPicPr>
              <p:cNvPr id="60" name="Afbeelding 59">
                <a:extLst>
                  <a:ext uri="{FF2B5EF4-FFF2-40B4-BE49-F238E27FC236}">
                    <a16:creationId xmlns:a16="http://schemas.microsoft.com/office/drawing/2014/main" id="{AD9547CF-D2D9-48BF-9AF0-DCA50F686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27954" y="4830447"/>
                <a:ext cx="4142202" cy="1544955"/>
              </a:xfrm>
              <a:prstGeom prst="rect">
                <a:avLst/>
              </a:prstGeom>
            </p:spPr>
          </p:pic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15AED46B-F3FF-4D78-9F7C-8515F21B8206}"/>
                  </a:ext>
                </a:extLst>
              </p:cNvPr>
              <p:cNvSpPr/>
              <p:nvPr/>
            </p:nvSpPr>
            <p:spPr>
              <a:xfrm>
                <a:off x="9525521" y="4894729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27BE7C46-09DC-445B-8287-81DCFC702153}"/>
                  </a:ext>
                </a:extLst>
              </p:cNvPr>
              <p:cNvSpPr/>
              <p:nvPr/>
            </p:nvSpPr>
            <p:spPr>
              <a:xfrm>
                <a:off x="9554861" y="6102766"/>
                <a:ext cx="547662" cy="156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/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4" name="Tekstvak 3">
                  <a:extLst>
                    <a:ext uri="{FF2B5EF4-FFF2-40B4-BE49-F238E27FC236}">
                      <a16:creationId xmlns:a16="http://schemas.microsoft.com/office/drawing/2014/main" id="{2CA85C81-A104-4385-9110-547BD2F86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8534" y="4831662"/>
                  <a:ext cx="577001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/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nl-NL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nl-NL" sz="120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</a:p>
              </p:txBody>
            </p:sp>
          </mc:Choice>
          <mc:Fallback xmlns="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E921C87B-B8DC-45C3-B01E-AB48FBFFE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8093" y="6039699"/>
                  <a:ext cx="577001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hthoek 20">
            <a:extLst>
              <a:ext uri="{FF2B5EF4-FFF2-40B4-BE49-F238E27FC236}">
                <a16:creationId xmlns:a16="http://schemas.microsoft.com/office/drawing/2014/main" id="{BC8EF82A-CED2-48B2-BDAB-46E4EE3E592D}"/>
              </a:ext>
            </a:extLst>
          </p:cNvPr>
          <p:cNvSpPr/>
          <p:nvPr/>
        </p:nvSpPr>
        <p:spPr>
          <a:xfrm>
            <a:off x="7058477" y="4876202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F2C3A5F-195C-437B-A075-243B80F3C150}"/>
              </a:ext>
            </a:extLst>
          </p:cNvPr>
          <p:cNvSpPr/>
          <p:nvPr/>
        </p:nvSpPr>
        <p:spPr>
          <a:xfrm>
            <a:off x="7087817" y="6084239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588D614-FE3B-8D19-9DA0-741824C13F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42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8"/>
    </mc:Choice>
    <mc:Fallback>
      <p:transition spd="slow" advTm="6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88" x="5022850" y="1901825"/>
          <p14:tracePt t="6665" x="5041900" y="1901825"/>
          <p14:tracePt t="6674" x="5060950" y="1901825"/>
          <p14:tracePt t="6679" x="5080000" y="1901825"/>
          <p14:tracePt t="7169" x="5080000" y="1911350"/>
          <p14:tracePt t="7175" x="5070475" y="1930400"/>
          <p14:tracePt t="7191" x="5032375" y="1957388"/>
          <p14:tracePt t="7207" x="5003800" y="1985963"/>
          <p14:tracePt t="7224" x="4975225" y="2024063"/>
          <p14:tracePt t="7240" x="4937125" y="2052638"/>
          <p14:tracePt t="7257" x="4908550" y="2090738"/>
          <p14:tracePt t="7273" x="4889500" y="2119313"/>
          <p14:tracePt t="7289" x="4870450" y="2147888"/>
          <p14:tracePt t="7293" x="4860925" y="2166938"/>
          <p14:tracePt t="7306" x="4843463" y="2184400"/>
          <p14:tracePt t="7308" x="4824413" y="2203450"/>
          <p14:tracePt t="7322" x="4795838" y="2251075"/>
          <p14:tracePt t="7339" x="4738688" y="2308225"/>
          <p14:tracePt t="7356" x="4681538" y="2336800"/>
          <p14:tracePt t="7372" x="4652963" y="2393950"/>
          <p14:tracePt t="7378" x="4633913" y="2411413"/>
          <p14:tracePt t="7389" x="4616450" y="2430463"/>
          <p14:tracePt t="7406" x="4597400" y="2439988"/>
          <p14:tracePt t="7409" x="4587875" y="2459038"/>
          <p14:tracePt t="7423" x="4568825" y="2478088"/>
          <p14:tracePt t="7440" x="4549775" y="2487613"/>
          <p14:tracePt t="7456" x="4521200" y="2506663"/>
          <p14:tracePt t="7472" x="4483100" y="2544763"/>
          <p14:tracePt t="7489" x="4435475" y="2573338"/>
          <p14:tracePt t="7506" x="4360863" y="2611438"/>
          <p14:tracePt t="7510" x="4322763" y="2628900"/>
          <p14:tracePt t="7522" x="4284663" y="2647950"/>
          <p14:tracePt t="7526" x="4237038" y="2667000"/>
          <p14:tracePt t="7539" x="4198938" y="2686050"/>
          <p14:tracePt t="7557" x="4171950" y="2705100"/>
          <p14:tracePt t="7572" x="4152900" y="2705100"/>
          <p14:tracePt t="7590" x="4143375" y="2724150"/>
          <p14:tracePt t="7606" x="4105275" y="2743200"/>
          <p14:tracePt t="7622" x="4029075" y="2762250"/>
          <p14:tracePt t="7639" x="3981450" y="2771775"/>
          <p14:tracePt t="7642" x="3944938" y="2771775"/>
          <p14:tracePt t="7656" x="3906838" y="2771775"/>
          <p14:tracePt t="7658" x="3849688" y="2771775"/>
          <p14:tracePt t="7672" x="3792538" y="2771775"/>
          <p14:tracePt t="7675" x="3754438" y="2771775"/>
          <p14:tracePt t="7689" x="3698875" y="2771775"/>
          <p14:tracePt t="7707" x="3670300" y="2771775"/>
          <p14:tracePt t="7722" x="3651250" y="2771775"/>
          <p14:tracePt t="7739" x="3622675" y="2771775"/>
          <p14:tracePt t="7756" x="3584575" y="2771775"/>
          <p14:tracePt t="7773" x="3498850" y="2771775"/>
          <p14:tracePt t="7790" x="3471863" y="2771775"/>
          <p14:tracePt t="7806" x="3452813" y="2771775"/>
          <p14:tracePt t="7877" x="3424238" y="2771775"/>
          <p14:tracePt t="7892" x="3405188" y="2771775"/>
          <p14:tracePt t="7900" x="3367088" y="2752725"/>
          <p14:tracePt t="7907" x="3348038" y="2733675"/>
          <p14:tracePt t="7922" x="3281363" y="2733675"/>
          <p14:tracePt t="7939" x="3206750" y="2714625"/>
          <p14:tracePt t="7955" x="3149600" y="2714625"/>
          <p14:tracePt t="7972" x="3101975" y="2714625"/>
          <p14:tracePt t="7974" x="3082925" y="2714625"/>
          <p14:tracePt t="7988" x="3073400" y="2714625"/>
          <p14:tracePt t="7990" x="3054350" y="2714625"/>
          <p14:tracePt t="8005" x="3036888" y="2724150"/>
          <p14:tracePt t="8008" x="3027363" y="2724150"/>
          <p14:tracePt t="8023" x="2989263" y="2724150"/>
          <p14:tracePt t="8040" x="2960688" y="2724150"/>
          <p14:tracePt t="8056" x="2922588" y="2724150"/>
          <p14:tracePt t="8073" x="2894013" y="2714625"/>
          <p14:tracePt t="8089" x="2874963" y="2714625"/>
          <p14:tracePt t="8912" x="0" y="0"/>
        </p14:tracePtLst>
        <p14:tracePtLst>
          <p14:tracePt t="35646" x="3121025" y="3613150"/>
          <p14:tracePt t="37062" x="3101975" y="3613150"/>
          <p14:tracePt t="37070" x="3063875" y="3613150"/>
          <p14:tracePt t="37081" x="3054350" y="3613150"/>
          <p14:tracePt t="37098" x="2979738" y="3622675"/>
          <p14:tracePt t="37102" x="2913063" y="3622675"/>
          <p14:tracePt t="37116" x="2884488" y="3622675"/>
          <p14:tracePt t="37118" x="2865438" y="3622675"/>
          <p14:tracePt t="37131" x="2846388" y="3632200"/>
          <p14:tracePt t="37148" x="2819400" y="3632200"/>
          <p14:tracePt t="37165" x="2800350" y="3632200"/>
          <p14:tracePt t="38986" x="2809875" y="3632200"/>
          <p14:tracePt t="38993" x="2865438" y="3651250"/>
          <p14:tracePt t="39000" x="2922588" y="3670300"/>
          <p14:tracePt t="39015" x="3073400" y="3698875"/>
          <p14:tracePt t="39031" x="3197225" y="3736975"/>
          <p14:tracePt t="39047" x="3319463" y="3736975"/>
          <p14:tracePt t="39063" x="3490913" y="3727450"/>
          <p14:tracePt t="39080" x="3660775" y="3698875"/>
          <p14:tracePt t="39085" x="3783013" y="3679825"/>
          <p14:tracePt t="39096" x="3868738" y="3660775"/>
          <p14:tracePt t="39099" x="3952875" y="3632200"/>
          <p14:tracePt t="39113" x="4038600" y="3613150"/>
          <p14:tracePt t="39116" x="4105275" y="3613150"/>
          <p14:tracePt t="39131" x="4198938" y="3575050"/>
          <p14:tracePt t="39146" x="4256088" y="3538538"/>
          <p14:tracePt t="39163" x="4294188" y="3519488"/>
          <p14:tracePt t="39180" x="4322763" y="3509963"/>
          <p14:tracePt t="39197" x="4416425" y="3471863"/>
          <p14:tracePt t="39213" x="4521200" y="3424238"/>
          <p14:tracePt t="39215" x="4587875" y="3405188"/>
          <p14:tracePt t="39230" x="4643438" y="3386138"/>
          <p14:tracePt t="39232" x="4710113" y="3338513"/>
          <p14:tracePt t="39247" x="4833938" y="3282950"/>
          <p14:tracePt t="39264" x="4965700" y="3216275"/>
          <p14:tracePt t="39279" x="5087938" y="3130550"/>
          <p14:tracePt t="39296" x="5211763" y="3065463"/>
          <p14:tracePt t="39313" x="5314950" y="3008313"/>
          <p14:tracePt t="39318" x="5353050" y="2989263"/>
          <p14:tracePt t="39329" x="5419725" y="2970213"/>
          <p14:tracePt t="39347" x="5532438" y="2913063"/>
          <p14:tracePt t="39363" x="5618163" y="2874963"/>
          <p14:tracePt t="39380" x="5665788" y="2838450"/>
          <p14:tracePt t="39396" x="5694363" y="2809875"/>
          <p14:tracePt t="39413" x="5732463" y="2790825"/>
          <p14:tracePt t="39430" x="5807075" y="2771775"/>
          <p14:tracePt t="39446" x="5854700" y="2752725"/>
          <p14:tracePt t="39450" x="5873750" y="2733675"/>
          <p14:tracePt t="39464" x="5911850" y="2724150"/>
          <p14:tracePt t="39467" x="5949950" y="2705100"/>
          <p14:tracePt t="39480" x="6005513" y="2667000"/>
          <p14:tracePt t="39497" x="6034088" y="2628900"/>
          <p14:tracePt t="39514" x="6062663" y="2601913"/>
          <p14:tracePt t="39530" x="6138863" y="2563813"/>
          <p14:tracePt t="39547" x="6176963" y="2535238"/>
          <p14:tracePt t="39563" x="6205538" y="2497138"/>
          <p14:tracePt t="39568" x="6223000" y="2478088"/>
          <p14:tracePt t="39581" x="6251575" y="2449513"/>
          <p14:tracePt t="39597" x="6289675" y="2420938"/>
          <p14:tracePt t="39613" x="6337300" y="2384425"/>
          <p14:tracePt t="39619" x="6356350" y="2365375"/>
          <p14:tracePt t="39630" x="6384925" y="2346325"/>
          <p14:tracePt t="39648" x="6440488" y="2317750"/>
          <p14:tracePt t="39652" x="6459538" y="2298700"/>
          <p14:tracePt t="39663" x="6488113" y="2279650"/>
          <p14:tracePt t="39679" x="6526213" y="2251075"/>
          <p14:tracePt t="39697" x="6573838" y="2203450"/>
          <p14:tracePt t="39713" x="6592888" y="2184400"/>
          <p14:tracePt t="39730" x="6602413" y="2166938"/>
          <p14:tracePt t="39746" x="6621463" y="2157413"/>
          <p14:tracePt t="39784" x="6640513" y="2138363"/>
          <p14:tracePt t="39800" x="6677025" y="2119313"/>
          <p14:tracePt t="39807" x="6686550" y="2100263"/>
          <p14:tracePt t="39816" x="6686550" y="2090738"/>
          <p14:tracePt t="39829" x="6705600" y="2071688"/>
          <p14:tracePt t="40207" x="6705600" y="2081213"/>
          <p14:tracePt t="40215" x="6696075" y="2109788"/>
          <p14:tracePt t="40221" x="6677025" y="2128838"/>
          <p14:tracePt t="40246" x="6677025" y="2174875"/>
          <p14:tracePt t="40262" x="6667500" y="2193925"/>
          <p14:tracePt t="40265" x="6667500" y="2212975"/>
          <p14:tracePt t="40311" x="6650038" y="2222500"/>
          <p14:tracePt t="40319" x="6650038" y="2241550"/>
          <p14:tracePt t="40328" x="6650038" y="2260600"/>
          <p14:tracePt t="40345" x="6650038" y="2289175"/>
          <p14:tracePt t="40362" x="6630988" y="2308225"/>
          <p14:tracePt t="40379" x="6630988" y="2327275"/>
          <p14:tracePt t="40382" x="6630988" y="2336800"/>
          <p14:tracePt t="40396" x="6630988" y="2355850"/>
          <p14:tracePt t="40398" x="6621463" y="2355850"/>
          <p14:tracePt t="40412" x="6621463" y="2374900"/>
          <p14:tracePt t="40429" x="6621463" y="2384425"/>
          <p14:tracePt t="40452" x="6621463" y="2401888"/>
          <p14:tracePt t="41847" x="0" y="0"/>
        </p14:tracePtLst>
        <p14:tracePtLst>
          <p14:tracePt t="48472" x="8342313" y="6148388"/>
          <p14:tracePt t="48826" x="8361363" y="6148388"/>
          <p14:tracePt t="48837" x="8408988" y="6138863"/>
          <p14:tracePt t="48843" x="8447088" y="6138863"/>
          <p14:tracePt t="48854" x="8483600" y="6110288"/>
          <p14:tracePt t="48857" x="8502650" y="6110288"/>
          <p14:tracePt t="48866" x="8540750" y="6100763"/>
          <p14:tracePt t="48874" x="8578850" y="6100763"/>
          <p14:tracePt t="48889" x="8626475" y="6081713"/>
          <p14:tracePt t="48895" x="8664575" y="6081713"/>
          <p14:tracePt t="48906" x="8683625" y="6062663"/>
          <p14:tracePt t="48923" x="8729663" y="6062663"/>
          <p14:tracePt t="48939" x="8786813" y="6045200"/>
          <p14:tracePt t="48955" x="8853488" y="6045200"/>
          <p14:tracePt t="48973" x="8918575" y="6026150"/>
          <p14:tracePt t="48988" x="8956675" y="6026150"/>
          <p14:tracePt t="49005" x="9023350" y="6007100"/>
          <p14:tracePt t="49022" x="9061450" y="6007100"/>
          <p14:tracePt t="49038" x="9090025" y="5997575"/>
          <p14:tracePt t="49055" x="9118600" y="5997575"/>
          <p14:tracePt t="49058" x="9137650" y="5978525"/>
          <p14:tracePt t="49423" x="9137650" y="5959475"/>
          <p14:tracePt t="49442" x="9155113" y="5949950"/>
          <p14:tracePt t="49449" x="9155113" y="5930900"/>
          <p14:tracePt t="49455" x="9174163" y="5911850"/>
          <p14:tracePt t="49471" x="9183688" y="5883275"/>
          <p14:tracePt t="49488" x="9202738" y="5845175"/>
          <p14:tracePt t="49505" x="9221788" y="5835650"/>
          <p14:tracePt t="49521" x="9250363" y="5799138"/>
          <p14:tracePt t="49539" x="9269413" y="5770563"/>
          <p14:tracePt t="49542" x="9288463" y="5751513"/>
          <p14:tracePt t="49556" x="9297988" y="5722938"/>
          <p14:tracePt t="49572" x="9317038" y="5703888"/>
          <p14:tracePt t="49588" x="9336088" y="5684838"/>
          <p14:tracePt t="49605" x="9336088" y="5675313"/>
          <p14:tracePt t="49622" x="9345613" y="5656263"/>
          <p14:tracePt t="49639" x="9345613" y="5637213"/>
          <p14:tracePt t="49656" x="9364663" y="5618163"/>
          <p14:tracePt t="49672" x="9364663" y="5608638"/>
          <p14:tracePt t="49675" x="9382125" y="5591175"/>
          <p14:tracePt t="49689" x="9391650" y="5572125"/>
          <p14:tracePt t="49705" x="9391650" y="5562600"/>
          <p14:tracePt t="51425" x="9429750" y="5543550"/>
          <p14:tracePt t="51431" x="9467850" y="5524500"/>
          <p14:tracePt t="51440" x="9486900" y="5505450"/>
          <p14:tracePt t="51454" x="9599613" y="5467350"/>
          <p14:tracePt t="51470" x="9732963" y="5419725"/>
          <p14:tracePt t="51486" x="9855200" y="5400675"/>
          <p14:tracePt t="51503" x="9979025" y="5364163"/>
          <p14:tracePt t="51554" x="10280650" y="5240338"/>
          <p14:tracePt t="51558" x="10318750" y="5240338"/>
          <p14:tracePt t="51588" x="10536238" y="5173663"/>
          <p14:tracePt t="51604" x="10593388" y="5145088"/>
          <p14:tracePt t="51620" x="10688638" y="5145088"/>
          <p14:tracePt t="51637" x="10744200" y="5127625"/>
          <p14:tracePt t="51642" x="10753725" y="5127625"/>
          <p14:tracePt t="51653" x="10791825" y="5127625"/>
          <p14:tracePt t="51671" x="10971213" y="5127625"/>
          <p14:tracePt t="51688" x="11066463" y="5127625"/>
          <p14:tracePt t="51703" x="11188700" y="5127625"/>
          <p14:tracePt t="51720" x="11245850" y="5127625"/>
          <p14:tracePt t="51736" x="11312525" y="5127625"/>
          <p14:tracePt t="51753" x="11434763" y="5127625"/>
          <p14:tracePt t="51770" x="11510963" y="5099050"/>
          <p14:tracePt t="51787" x="11606213" y="5099050"/>
          <p14:tracePt t="51789" x="11671300" y="5099050"/>
          <p14:tracePt t="51803" x="11737975" y="5099050"/>
          <p14:tracePt t="51820" x="11776075" y="5099050"/>
          <p14:tracePt t="51836" x="11795125" y="5099050"/>
          <p14:tracePt t="51890" x="11795125" y="5108575"/>
          <p14:tracePt t="51897" x="11795125" y="5127625"/>
          <p14:tracePt t="51907" x="11804650" y="5127625"/>
          <p14:tracePt t="51919" x="11804650" y="5145088"/>
          <p14:tracePt t="51922" x="11804650" y="5154613"/>
          <p14:tracePt t="51937" x="11804650" y="5192713"/>
          <p14:tracePt t="51952" x="11804650" y="5221288"/>
          <p14:tracePt t="51969" x="11804650" y="5259388"/>
          <p14:tracePt t="51986" x="11785600" y="5287963"/>
          <p14:tracePt t="52002" x="11766550" y="5316538"/>
          <p14:tracePt t="52020" x="11737975" y="5364163"/>
          <p14:tracePt t="52505" x="11718925" y="5364163"/>
          <p14:tracePt t="52511" x="11680825" y="5364163"/>
          <p14:tracePt t="52519" x="11625263" y="5364163"/>
          <p14:tracePt t="52536" x="11501438" y="5316538"/>
          <p14:tracePt t="52553" x="11350625" y="5297488"/>
          <p14:tracePt t="52570" x="11179175" y="5278438"/>
          <p14:tracePt t="52574" x="11095038" y="5278438"/>
          <p14:tracePt t="52586" x="11009313" y="5278438"/>
          <p14:tracePt t="52603" x="10887075" y="5278438"/>
          <p14:tracePt t="52606" x="10829925" y="5278438"/>
          <p14:tracePt t="52619" x="10791825" y="5287963"/>
          <p14:tracePt t="52623" x="10772775" y="5297488"/>
          <p14:tracePt t="52636" x="10744200" y="5316538"/>
          <p14:tracePt t="52653" x="10688638" y="5354638"/>
          <p14:tracePt t="52669" x="10641013" y="5381625"/>
          <p14:tracePt t="52685" x="10536238" y="5419725"/>
          <p14:tracePt t="52702" x="10414000" y="5467350"/>
          <p14:tracePt t="52705" x="10347325" y="5467350"/>
          <p14:tracePt t="52719" x="10309225" y="5486400"/>
          <p14:tracePt t="52722" x="10272713" y="5486400"/>
          <p14:tracePt t="52735" x="10244138" y="5486400"/>
          <p14:tracePt t="52738" x="10206038" y="5486400"/>
          <p14:tracePt t="52752" x="10186988" y="5486400"/>
          <p14:tracePt t="52755" x="10167938" y="5486400"/>
          <p14:tracePt t="52769" x="10139363" y="5505450"/>
          <p14:tracePt t="52785" x="10101263" y="5505450"/>
          <p14:tracePt t="52802" x="10053638" y="5524500"/>
          <p14:tracePt t="52818" x="9979025" y="5543550"/>
          <p14:tracePt t="52823" x="9940925" y="5543550"/>
          <p14:tracePt t="52835" x="9931400" y="5543550"/>
          <p14:tracePt t="52837" x="9893300" y="5553075"/>
          <p14:tracePt t="52852" x="9826625" y="5581650"/>
          <p14:tracePt t="52854" x="9799638" y="5581650"/>
          <p14:tracePt t="52869" x="9742488" y="5608638"/>
          <p14:tracePt t="52886" x="9666288" y="5627688"/>
          <p14:tracePt t="52901" x="9637713" y="5665788"/>
          <p14:tracePt t="52918" x="9582150" y="5694363"/>
          <p14:tracePt t="52935" x="9553575" y="5732463"/>
          <p14:tracePt t="52939" x="9534525" y="5751513"/>
          <p14:tracePt t="52952" x="9515475" y="5761038"/>
          <p14:tracePt t="53068" x="9515475" y="5741988"/>
          <p14:tracePt t="53086" x="9515475" y="5722938"/>
          <p14:tracePt t="53093" x="9515475" y="5703888"/>
          <p14:tracePt t="53098" x="9515475" y="5694363"/>
          <p14:tracePt t="53104" x="9515475" y="5675313"/>
          <p14:tracePt t="53119" x="9515475" y="5637213"/>
          <p14:tracePt t="53135" x="9515475" y="5608638"/>
          <p14:tracePt t="53152" x="9525000" y="5591175"/>
          <p14:tracePt t="53169" x="9525000" y="5562600"/>
          <p14:tracePt t="53185" x="9553575" y="5524500"/>
          <p14:tracePt t="53188" x="9572625" y="5514975"/>
          <p14:tracePt t="53204" x="9609138" y="5476875"/>
          <p14:tracePt t="53219" x="9637713" y="5448300"/>
          <p14:tracePt t="53235" x="9666288" y="5419725"/>
          <p14:tracePt t="53252" x="9704388" y="5381625"/>
          <p14:tracePt t="53268" x="9732963" y="5364163"/>
          <p14:tracePt t="5441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42720" y="1260504"/>
                <a:ext cx="6690446" cy="644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Een verhoudingstabel gebruiken: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1: 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Noteer de getallen in de tabel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Zet bij elk getal de eenheid.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Gebruik 1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1:  </a:t>
                </a:r>
                <a14:m>
                  <m:oMath xmlns:m="http://schemas.openxmlformats.org/officeDocument/2006/math">
                    <m:r>
                      <a:rPr lang="nl-NL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00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gram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÷4×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7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50</m:t>
                    </m:r>
                  </m:oMath>
                </a14:m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gram</a:t>
                </a:r>
              </a:p>
              <a:p>
                <a:pPr algn="ctr">
                  <a:spcBef>
                    <a:spcPts val="18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Je hebt 750 gram risottorijst nodig.</a:t>
                </a: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 </a:t>
                </a:r>
              </a:p>
              <a:p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20" y="1260504"/>
                <a:ext cx="6690446" cy="6447919"/>
              </a:xfrm>
              <a:prstGeom prst="rect">
                <a:avLst/>
              </a:prstGeom>
              <a:blipFill>
                <a:blip r:embed="rId5"/>
                <a:stretch>
                  <a:fillRect l="-1821" t="-945" r="-8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/>
              <a:t>Paella </a:t>
            </a:r>
            <a:r>
              <a:rPr lang="en-US" dirty="0" err="1"/>
              <a:t>Catalana</a:t>
            </a:r>
            <a:endParaRPr lang="nl-NL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2A74D116-2BA2-45EA-9EAA-59693AB4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07655"/>
              </p:ext>
            </p:extLst>
          </p:nvPr>
        </p:nvGraphicFramePr>
        <p:xfrm>
          <a:off x="8252119" y="554908"/>
          <a:ext cx="2285048" cy="3169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285048">
                  <a:extLst>
                    <a:ext uri="{9D8B030D-6E8A-4147-A177-3AD203B41FA5}">
                      <a16:colId xmlns:a16="http://schemas.microsoft.com/office/drawing/2014/main" val="3957996807"/>
                    </a:ext>
                  </a:extLst>
                </a:gridCol>
              </a:tblGrid>
              <a:tr h="471502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Paella </a:t>
                      </a:r>
                      <a:r>
                        <a:rPr lang="nl-NL" sz="1600" dirty="0" err="1">
                          <a:effectLst/>
                        </a:rPr>
                        <a:t>Catalana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voor 4 personen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7474859"/>
                  </a:ext>
                </a:extLst>
              </a:tr>
              <a:tr h="2357511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300 g risottorijst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200 g cherrytomaatjes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150 g doperwten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150 g mosselen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6 eetlepels olijfolie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 kippenbouillontablet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 teentjes knoflook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1 grote ui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zout, peper</a:t>
                      </a:r>
                    </a:p>
                    <a:p>
                      <a:r>
                        <a:rPr lang="nl-NL" sz="1600" dirty="0">
                          <a:effectLst/>
                        </a:rPr>
                        <a:t>20 saffraandraadjes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9498460"/>
                  </a:ext>
                </a:extLst>
              </a:tr>
              <a:tr h="18523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Kooktijd: ca 40 minuten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464333"/>
                  </a:ext>
                </a:extLst>
              </a:tr>
            </a:tbl>
          </a:graphicData>
        </a:graphic>
      </p:graphicFrame>
      <p:sp>
        <p:nvSpPr>
          <p:cNvPr id="22" name="Rechthoek 21">
            <a:extLst>
              <a:ext uri="{FF2B5EF4-FFF2-40B4-BE49-F238E27FC236}">
                <a16:creationId xmlns:a16="http://schemas.microsoft.com/office/drawing/2014/main" id="{8F2C3A5F-195C-437B-A075-243B80F3C150}"/>
              </a:ext>
            </a:extLst>
          </p:cNvPr>
          <p:cNvSpPr/>
          <p:nvPr/>
        </p:nvSpPr>
        <p:spPr>
          <a:xfrm>
            <a:off x="7087817" y="6084239"/>
            <a:ext cx="547662" cy="156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4E10D1F-70DB-C8F4-FA0B-D60074020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54132"/>
              </p:ext>
            </p:extLst>
          </p:nvPr>
        </p:nvGraphicFramePr>
        <p:xfrm>
          <a:off x="1240019" y="2414810"/>
          <a:ext cx="5184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4 personen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10 personen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300 gram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F35A46A-994D-E229-69FD-64F97B636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375816"/>
              </p:ext>
            </p:extLst>
          </p:nvPr>
        </p:nvGraphicFramePr>
        <p:xfrm>
          <a:off x="1240019" y="2414810"/>
          <a:ext cx="5184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/>
                        <a:t>1 persoon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pSp>
        <p:nvGrpSpPr>
          <p:cNvPr id="3" name="Groep 2">
            <a:extLst>
              <a:ext uri="{FF2B5EF4-FFF2-40B4-BE49-F238E27FC236}">
                <a16:creationId xmlns:a16="http://schemas.microsoft.com/office/drawing/2014/main" id="{C3D7B7D5-7D98-704D-E584-3F4806487DBF}"/>
              </a:ext>
            </a:extLst>
          </p:cNvPr>
          <p:cNvGrpSpPr/>
          <p:nvPr/>
        </p:nvGrpSpPr>
        <p:grpSpPr>
          <a:xfrm>
            <a:off x="2481674" y="1921780"/>
            <a:ext cx="2711799" cy="353040"/>
            <a:chOff x="2493104" y="2561860"/>
            <a:chExt cx="2711799" cy="353040"/>
          </a:xfrm>
        </p:grpSpPr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F151B4D9-0E2F-4768-7EE7-1D3D662B56A4}"/>
                </a:ext>
              </a:extLst>
            </p:cNvPr>
            <p:cNvCxnSpPr>
              <a:cxnSpLocks/>
            </p:cNvCxnSpPr>
            <p:nvPr/>
          </p:nvCxnSpPr>
          <p:spPr>
            <a:xfrm>
              <a:off x="2493105" y="2878574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920798F7-9AB0-F217-4920-178FAFE1850F}"/>
                    </a:ext>
                  </a:extLst>
                </p:cNvPr>
                <p:cNvSpPr txBox="1"/>
                <p:nvPr/>
              </p:nvSpPr>
              <p:spPr>
                <a:xfrm>
                  <a:off x="2493104" y="2561860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÷4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920798F7-9AB0-F217-4920-178FAFE185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3104" y="2561860"/>
                  <a:ext cx="882869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5B71CA6E-AF25-A006-670D-5F2BB2B0AE87}"/>
                </a:ext>
              </a:extLst>
            </p:cNvPr>
            <p:cNvCxnSpPr>
              <a:cxnSpLocks/>
            </p:cNvCxnSpPr>
            <p:nvPr/>
          </p:nvCxnSpPr>
          <p:spPr>
            <a:xfrm>
              <a:off x="4322034" y="2914900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kstvak 32">
                  <a:extLst>
                    <a:ext uri="{FF2B5EF4-FFF2-40B4-BE49-F238E27FC236}">
                      <a16:creationId xmlns:a16="http://schemas.microsoft.com/office/drawing/2014/main" id="{A98F2A7B-1F7A-62AD-4FD5-E6D9CDEED063}"/>
                    </a:ext>
                  </a:extLst>
                </p:cNvPr>
                <p:cNvSpPr txBox="1"/>
                <p:nvPr/>
              </p:nvSpPr>
              <p:spPr>
                <a:xfrm>
                  <a:off x="4322033" y="2598186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33" name="Tekstvak 32">
                  <a:extLst>
                    <a:ext uri="{FF2B5EF4-FFF2-40B4-BE49-F238E27FC236}">
                      <a16:creationId xmlns:a16="http://schemas.microsoft.com/office/drawing/2014/main" id="{A98F2A7B-1F7A-62AD-4FD5-E6D9CDEED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033" y="2598186"/>
                  <a:ext cx="88286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6845360-9E5A-F54B-BFE7-071DA28E25A7}"/>
              </a:ext>
            </a:extLst>
          </p:cNvPr>
          <p:cNvGrpSpPr/>
          <p:nvPr/>
        </p:nvGrpSpPr>
        <p:grpSpPr>
          <a:xfrm>
            <a:off x="7966710" y="3724828"/>
            <a:ext cx="3939881" cy="2781541"/>
            <a:chOff x="8252119" y="1147130"/>
            <a:chExt cx="3939881" cy="2781541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F0AB5FBC-391B-F2A8-F92B-F03FADA3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2119" y="1147130"/>
              <a:ext cx="3939881" cy="2781541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574171A5-252B-2356-106F-F41ACD378A52}"/>
                </a:ext>
              </a:extLst>
            </p:cNvPr>
            <p:cNvSpPr txBox="1"/>
            <p:nvPr/>
          </p:nvSpPr>
          <p:spPr>
            <a:xfrm>
              <a:off x="8630946" y="3491417"/>
              <a:ext cx="1711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/>
                <a:t>vermenigvuldigen</a:t>
              </a:r>
            </a:p>
          </p:txBody>
        </p: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148C00BA-941F-5E32-78EF-BEDC1948CA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00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61"/>
    </mc:Choice>
    <mc:Fallback>
      <p:transition spd="slow" advTm="6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17" x="1381125" y="2932113"/>
          <p14:tracePt t="6646" x="1390650" y="2932113"/>
          <p14:tracePt t="6654" x="1447800" y="2932113"/>
          <p14:tracePt t="6668" x="1570038" y="2970213"/>
          <p14:tracePt t="6686" x="1720850" y="3008313"/>
          <p14:tracePt t="6701" x="1835150" y="3008313"/>
          <p14:tracePt t="6718" x="1873250" y="3008313"/>
          <p14:tracePt t="6734" x="1892300" y="3027363"/>
          <p14:tracePt t="6752" x="1901825" y="3027363"/>
          <p14:tracePt t="6824" x="1901825" y="3046413"/>
          <p14:tracePt t="6848" x="1919288" y="3046413"/>
          <p14:tracePt t="7186" x="1938338" y="3036888"/>
          <p14:tracePt t="7205" x="1938338" y="3017838"/>
          <p14:tracePt t="7210" x="1947863" y="3017838"/>
          <p14:tracePt t="7215" x="1947863" y="2998788"/>
          <p14:tracePt t="7223" x="1947863" y="2989263"/>
          <p14:tracePt t="7234" x="1966913" y="2989263"/>
          <p14:tracePt t="7404" x="1966913" y="3008313"/>
          <p14:tracePt t="7419" x="1985963" y="3046413"/>
          <p14:tracePt t="7426" x="1985963" y="3055938"/>
          <p14:tracePt t="7430" x="1985963" y="3074988"/>
          <p14:tracePt t="7439" x="1985963" y="3092450"/>
          <p14:tracePt t="7450" x="1985963" y="3121025"/>
          <p14:tracePt t="7452" x="1985963" y="3140075"/>
          <p14:tracePt t="7469" x="1985963" y="3168650"/>
          <p14:tracePt t="7484" x="1985963" y="3206750"/>
          <p14:tracePt t="7500" x="1985963" y="3235325"/>
          <p14:tracePt t="7517" x="1985963" y="3292475"/>
          <p14:tracePt t="7534" x="1985963" y="3338513"/>
          <p14:tracePt t="7551" x="1985963" y="3367088"/>
          <p14:tracePt t="7567" x="1976438" y="3405188"/>
          <p14:tracePt t="7570" x="1976438" y="3414713"/>
          <p14:tracePt t="7584" x="1976438" y="3452813"/>
          <p14:tracePt t="7601" x="1957388" y="3481388"/>
          <p14:tracePt t="7618" x="1957388" y="3519488"/>
          <p14:tracePt t="7651" x="1957388" y="3529013"/>
          <p14:tracePt t="7658" x="1947863" y="3529013"/>
          <p14:tracePt t="8159" x="1947863" y="3546475"/>
          <p14:tracePt t="8169" x="1947863" y="3565525"/>
          <p14:tracePt t="8184" x="1985963" y="3594100"/>
          <p14:tracePt t="8200" x="2033588" y="3632200"/>
          <p14:tracePt t="8216" x="2090738" y="3660775"/>
          <p14:tracePt t="8233" x="2138363" y="3698875"/>
          <p14:tracePt t="8250" x="2212975" y="3736975"/>
          <p14:tracePt t="8252" x="2251075" y="3756025"/>
          <p14:tracePt t="8266" x="2298700" y="3773488"/>
          <p14:tracePt t="8268" x="2355850" y="3792538"/>
          <p14:tracePt t="8284" x="2430463" y="3830638"/>
          <p14:tracePt t="8301" x="2535238" y="3859213"/>
          <p14:tracePt t="8316" x="2628900" y="3878263"/>
          <p14:tracePt t="8333" x="2752725" y="3897313"/>
          <p14:tracePt t="8350" x="2903538" y="3916363"/>
          <p14:tracePt t="8366" x="3054350" y="3963988"/>
          <p14:tracePt t="8383" x="3216275" y="3963988"/>
          <p14:tracePt t="8386" x="3300413" y="3963988"/>
          <p14:tracePt t="8399" x="3386138" y="3963988"/>
          <p14:tracePt t="8404" x="3471863" y="3963988"/>
          <p14:tracePt t="8416" x="3651250" y="3983038"/>
          <p14:tracePt t="8434" x="3763963" y="3983038"/>
          <p14:tracePt t="8450" x="3887788" y="3983038"/>
          <p14:tracePt t="8466" x="3990975" y="4000500"/>
          <p14:tracePt t="8483" x="4114800" y="4000500"/>
          <p14:tracePt t="8500" x="4227513" y="4000500"/>
          <p14:tracePt t="8503" x="4294188" y="4000500"/>
          <p14:tracePt t="8516" x="4351338" y="3992563"/>
          <p14:tracePt t="8533" x="4540250" y="3992563"/>
          <p14:tracePt t="8550" x="4616450" y="3992563"/>
          <p14:tracePt t="8566" x="4643438" y="3992563"/>
          <p14:tracePt t="8583" x="4672013" y="3973513"/>
          <p14:tracePt t="8600" x="4710113" y="3954463"/>
          <p14:tracePt t="8616" x="4757738" y="3944938"/>
          <p14:tracePt t="8619" x="4795838" y="3925888"/>
          <p14:tracePt t="8632" x="4860925" y="3897313"/>
          <p14:tracePt t="8635" x="4918075" y="3897313"/>
          <p14:tracePt t="8649" x="4984750" y="3878263"/>
          <p14:tracePt t="8652" x="5051425" y="3859213"/>
          <p14:tracePt t="8666" x="5192713" y="3811588"/>
          <p14:tracePt t="8682" x="5353050" y="3746500"/>
          <p14:tracePt t="8699" x="5429250" y="3689350"/>
          <p14:tracePt t="8716" x="5476875" y="3660775"/>
          <p14:tracePt t="8733" x="5514975" y="3622675"/>
          <p14:tracePt t="8735" x="5532438" y="3603625"/>
          <p14:tracePt t="8749" x="5541963" y="3594100"/>
          <p14:tracePt t="8752" x="5561013" y="3575050"/>
          <p14:tracePt t="8767" x="5589588" y="3546475"/>
          <p14:tracePt t="8784" x="5627688" y="3509963"/>
          <p14:tracePt t="8800" x="5656263" y="3481388"/>
          <p14:tracePt t="8806" x="5694363" y="3443288"/>
          <p14:tracePt t="8817" x="5713413" y="3424238"/>
          <p14:tracePt t="8834" x="5741988" y="3395663"/>
          <p14:tracePt t="8839" x="5759450" y="3357563"/>
          <p14:tracePt t="8849" x="5778500" y="3338513"/>
          <p14:tracePt t="8854" x="5788025" y="3328988"/>
          <p14:tracePt t="8866" x="5826125" y="3292475"/>
          <p14:tracePt t="8889" x="5854700" y="3263900"/>
          <p14:tracePt t="8894" x="5873750" y="3244850"/>
          <p14:tracePt t="8904" x="5892800" y="3225800"/>
          <p14:tracePt t="8915" x="5902325" y="3197225"/>
          <p14:tracePt t="8937" x="5921375" y="3178175"/>
          <p14:tracePt t="8950" x="5940425" y="3168650"/>
          <p14:tracePt t="8953" x="5940425" y="3149600"/>
          <p14:tracePt t="8969" x="5940425" y="3130550"/>
          <p14:tracePt t="8990" x="5959475" y="3111500"/>
          <p14:tracePt t="8997" x="5959475" y="3101975"/>
          <p14:tracePt t="9016" x="5969000" y="3084513"/>
          <p14:tracePt t="9047" x="5969000" y="3065463"/>
          <p14:tracePt t="9054" x="5986463" y="3055938"/>
          <p14:tracePt t="9062" x="5986463" y="3036888"/>
          <p14:tracePt t="9068" x="5986463" y="3017838"/>
          <p14:tracePt t="9086" x="6005513" y="3008313"/>
          <p14:tracePt t="9131" x="6005513" y="2989263"/>
          <p14:tracePt t="9148" x="6005513" y="2951163"/>
          <p14:tracePt t="9308" x="6005513" y="2941638"/>
          <p14:tracePt t="9366" x="6005513" y="2922588"/>
          <p14:tracePt t="10777" x="0" y="0"/>
        </p14:tracePtLst>
        <p14:tracePtLst>
          <p14:tracePt t="19483" x="2724150" y="2573338"/>
          <p14:tracePt t="20244" x="2714625" y="2573338"/>
          <p14:tracePt t="20252" x="2695575" y="2573338"/>
          <p14:tracePt t="20259" x="2676525" y="2573338"/>
          <p14:tracePt t="20274" x="2667000" y="2582863"/>
          <p14:tracePt t="20277" x="2647950" y="2582863"/>
          <p14:tracePt t="20376" x="2628900" y="2601913"/>
          <p14:tracePt t="20393" x="2573338" y="2601913"/>
          <p14:tracePt t="20402" x="2563813" y="2601913"/>
          <p14:tracePt t="20407" x="2544763" y="2601913"/>
          <p14:tracePt t="20423" x="2516188" y="2601913"/>
          <p14:tracePt t="20440" x="2497138" y="2601913"/>
          <p14:tracePt t="20508" x="2478088" y="2601913"/>
          <p14:tracePt t="20515" x="2459038" y="2611438"/>
          <p14:tracePt t="20523" x="2430463" y="2611438"/>
          <p14:tracePt t="20540" x="2336800" y="2611438"/>
          <p14:tracePt t="20557" x="2232025" y="2628900"/>
          <p14:tracePt t="20572" x="2203450" y="2628900"/>
          <p14:tracePt t="20590" x="2165350" y="2628900"/>
          <p14:tracePt t="20990" x="2174875" y="2611438"/>
          <p14:tracePt t="21000" x="2203450" y="2582863"/>
          <p14:tracePt t="21010" x="2222500" y="2563813"/>
          <p14:tracePt t="21040" x="2355850" y="2449513"/>
          <p14:tracePt t="21056" x="2430463" y="2420938"/>
          <p14:tracePt t="21060" x="2468563" y="2401888"/>
          <p14:tracePt t="21073" x="2487613" y="2401888"/>
          <p14:tracePt t="21076" x="2506663" y="2401888"/>
          <p14:tracePt t="21090" x="2516188" y="2401888"/>
          <p14:tracePt t="21093" x="2535238" y="2401888"/>
          <p14:tracePt t="21106" x="2554288" y="2401888"/>
          <p14:tracePt t="21108" x="2563813" y="2401888"/>
          <p14:tracePt t="21123" x="2686050" y="2430463"/>
          <p14:tracePt t="21139" x="2855913" y="2468563"/>
          <p14:tracePt t="21156" x="3140075" y="2497138"/>
          <p14:tracePt t="21173" x="3309938" y="2544763"/>
          <p14:tracePt t="21189" x="3462338" y="2563813"/>
          <p14:tracePt t="21205" x="3517900" y="2601913"/>
          <p14:tracePt t="21223" x="3527425" y="2601913"/>
          <p14:tracePt t="21314" x="3546475" y="2611438"/>
          <p14:tracePt t="21328" x="3565525" y="2628900"/>
          <p14:tracePt t="21333" x="3575050" y="2647950"/>
          <p14:tracePt t="21339" x="3594100" y="2667000"/>
          <p14:tracePt t="21701" x="3594100" y="2657475"/>
          <p14:tracePt t="21711" x="3584575" y="2657475"/>
          <p14:tracePt t="21723" x="3575050" y="2620963"/>
          <p14:tracePt t="21739" x="3536950" y="2611438"/>
          <p14:tracePt t="21756" x="3527425" y="2573338"/>
          <p14:tracePt t="21759" x="3508375" y="2563813"/>
          <p14:tracePt t="21772" x="3490913" y="2544763"/>
          <p14:tracePt t="21789" x="3462338" y="2506663"/>
          <p14:tracePt t="21792" x="3443288" y="2497138"/>
          <p14:tracePt t="21805" x="3424238" y="2478088"/>
          <p14:tracePt t="21808" x="3414713" y="2459038"/>
          <p14:tracePt t="21822" x="3376613" y="2430463"/>
          <p14:tracePt t="21838" x="3348038" y="2401888"/>
          <p14:tracePt t="21856" x="3328988" y="2384425"/>
          <p14:tracePt t="21933" x="3309938" y="2365375"/>
          <p14:tracePt t="21948" x="3309938" y="2346325"/>
          <p14:tracePt t="21962" x="3309938" y="2336800"/>
          <p14:tracePt t="22760" x="3309938" y="2355850"/>
          <p14:tracePt t="22777" x="3309938" y="2374900"/>
          <p14:tracePt t="22788" x="3319463" y="2393950"/>
          <p14:tracePt t="22795" x="3319463" y="2401888"/>
          <p14:tracePt t="22805" x="3338513" y="2420938"/>
          <p14:tracePt t="22822" x="3357563" y="2449513"/>
          <p14:tracePt t="22838" x="3386138" y="2468563"/>
          <p14:tracePt t="22842" x="3405188" y="2468563"/>
          <p14:tracePt t="22854" x="3414713" y="2487613"/>
          <p14:tracePt t="22857" x="3433763" y="2487613"/>
          <p14:tracePt t="22872" x="3471863" y="2497138"/>
          <p14:tracePt t="22889" x="3498850" y="2516188"/>
          <p14:tracePt t="22906" x="3527425" y="2554288"/>
          <p14:tracePt t="22923" x="3565525" y="2563813"/>
          <p14:tracePt t="22926" x="3575050" y="2582863"/>
          <p14:tracePt t="22938" x="3594100" y="2582863"/>
          <p14:tracePt t="22954" x="3651250" y="2620963"/>
          <p14:tracePt t="22982" x="3651250" y="2628900"/>
          <p14:tracePt t="23013" x="3660775" y="2647950"/>
          <p14:tracePt t="23021" x="3698875" y="2667000"/>
          <p14:tracePt t="23034" x="3735388" y="2686050"/>
          <p14:tracePt t="23037" x="3802063" y="2705100"/>
          <p14:tracePt t="23066" x="4000500" y="2781300"/>
          <p14:tracePt t="23073" x="4019550" y="2781300"/>
          <p14:tracePt t="23083" x="4038600" y="2800350"/>
          <p14:tracePt t="23665" x="4048125" y="2790825"/>
          <p14:tracePt t="23681" x="4067175" y="2781300"/>
          <p14:tracePt t="23689" x="4124325" y="2762250"/>
          <p14:tracePt t="23704" x="4227513" y="2724150"/>
          <p14:tracePt t="23721" x="4322763" y="2676525"/>
          <p14:tracePt t="23739" x="4406900" y="2638425"/>
          <p14:tracePt t="23744" x="4445000" y="2620963"/>
          <p14:tracePt t="23755" x="4454525" y="2620963"/>
          <p14:tracePt t="23771" x="4511675" y="2620963"/>
          <p14:tracePt t="23774" x="4521200" y="2620963"/>
          <p14:tracePt t="23787" x="4559300" y="2620963"/>
          <p14:tracePt t="23790" x="4597400" y="2601913"/>
          <p14:tracePt t="23805" x="4643438" y="2601913"/>
          <p14:tracePt t="23820" x="4719638" y="2601913"/>
          <p14:tracePt t="23838" x="4814888" y="2601913"/>
          <p14:tracePt t="23854" x="4937125" y="2611438"/>
          <p14:tracePt t="23872" x="5060950" y="2628900"/>
          <p14:tracePt t="23876" x="5126038" y="2628900"/>
          <p14:tracePt t="23891" x="5249863" y="2628900"/>
          <p14:tracePt t="23905" x="5278438" y="2647950"/>
          <p14:tracePt t="23921" x="5297488" y="2647950"/>
          <p14:tracePt t="23938" x="5305425" y="2647950"/>
          <p14:tracePt t="24082" x="5324475" y="2667000"/>
          <p14:tracePt t="24107" x="5343525" y="2667000"/>
          <p14:tracePt t="24194" x="5334000" y="2638425"/>
          <p14:tracePt t="24202" x="5334000" y="2620963"/>
          <p14:tracePt t="24209" x="5314950" y="2611438"/>
          <p14:tracePt t="24220" x="5305425" y="2592388"/>
          <p14:tracePt t="24237" x="5287963" y="2563813"/>
          <p14:tracePt t="24253" x="5268913" y="2525713"/>
          <p14:tracePt t="24256" x="5249863" y="2506663"/>
          <p14:tracePt t="24270" x="5249863" y="2497138"/>
          <p14:tracePt t="24272" x="5249863" y="2478088"/>
          <p14:tracePt t="24287" x="5240338" y="2449513"/>
          <p14:tracePt t="24303" x="5221288" y="2430463"/>
          <p14:tracePt t="24320" x="5221288" y="2411413"/>
          <p14:tracePt t="24349" x="5221288" y="2401888"/>
          <p14:tracePt t="24387" x="5221288" y="2384425"/>
          <p14:tracePt t="24395" x="5221288" y="2365375"/>
          <p14:tracePt t="24412" x="5221288" y="2346325"/>
          <p14:tracePt t="24428" x="5221288" y="2336800"/>
          <p14:tracePt t="24436" x="5230813" y="2317750"/>
          <p14:tracePt t="24453" x="5230813" y="2289175"/>
          <p14:tracePt t="24470" x="5230813" y="2270125"/>
          <p14:tracePt t="24473" x="5230813" y="2251075"/>
          <p14:tracePt t="24610" x="5230813" y="2232025"/>
          <p14:tracePt t="24710" x="5230813" y="2222500"/>
          <p14:tracePt t="24721" x="5230813" y="2203450"/>
          <p14:tracePt t="24770" x="5230813" y="2184400"/>
          <p14:tracePt t="25078" x="5230813" y="2174875"/>
          <p14:tracePt t="25094" x="5230813" y="2157413"/>
          <p14:tracePt t="25098" x="5230813" y="2138363"/>
          <p14:tracePt t="25120" x="5230813" y="2128838"/>
          <p14:tracePt t="25893" x="5154613" y="2251075"/>
          <p14:tracePt t="25897" x="5135563" y="2260600"/>
          <p14:tracePt t="25902" x="5126038" y="2279650"/>
          <p14:tracePt t="25919" x="5087938" y="2355850"/>
          <p14:tracePt t="25937" x="5041900" y="2449513"/>
          <p14:tracePt t="25969" x="4975225" y="2582863"/>
          <p14:tracePt t="25973" x="4956175" y="2620963"/>
          <p14:tracePt t="25985" x="4937125" y="2657475"/>
          <p14:tracePt t="26002" x="4899025" y="2714625"/>
          <p14:tracePt t="26005" x="4879975" y="2733675"/>
          <p14:tracePt t="26018" x="4879975" y="2743200"/>
          <p14:tracePt t="26021" x="4870450" y="2762250"/>
          <p14:tracePt t="26036" x="4852988" y="2762250"/>
          <p14:tracePt t="26051" x="4852988" y="2781300"/>
          <p14:tracePt t="26069" x="4833938" y="2790825"/>
          <p14:tracePt t="26086" x="4805363" y="2828925"/>
          <p14:tracePt t="26102" x="4767263" y="2857500"/>
          <p14:tracePt t="26118" x="4738688" y="2894013"/>
          <p14:tracePt t="26121" x="4719638" y="2903538"/>
          <p14:tracePt t="26135" x="4691063" y="2922588"/>
          <p14:tracePt t="26137" x="4643438" y="2941638"/>
          <p14:tracePt t="26152" x="4587875" y="2960688"/>
          <p14:tracePt t="26156" x="4521200" y="2989263"/>
          <p14:tracePt t="26169" x="4398963" y="3027363"/>
          <p14:tracePt t="26185" x="4246563" y="3074988"/>
          <p14:tracePt t="26202" x="4152900" y="3111500"/>
          <p14:tracePt t="26218" x="4019550" y="3149600"/>
          <p14:tracePt t="26236" x="3935413" y="3206750"/>
          <p14:tracePt t="26252" x="3916363" y="3206750"/>
          <p14:tracePt t="26254" x="3878263" y="3225800"/>
          <p14:tracePt t="26269" x="3849688" y="3225800"/>
          <p14:tracePt t="26285" x="3744913" y="3263900"/>
          <p14:tracePt t="26302" x="3679825" y="3282950"/>
          <p14:tracePt t="26318" x="3622675" y="3282950"/>
          <p14:tracePt t="26335" x="3594100" y="3282950"/>
          <p14:tracePt t="26338" x="3575050" y="3302000"/>
          <p14:tracePt t="26351" x="3565525" y="3302000"/>
          <p14:tracePt t="26369" x="3498850" y="3311525"/>
          <p14:tracePt t="26385" x="3443288" y="3311525"/>
          <p14:tracePt t="26402" x="3395663" y="3311525"/>
          <p14:tracePt t="26419" x="3357563" y="3328988"/>
          <p14:tracePt t="26434" x="3348038" y="3328988"/>
          <p14:tracePt t="26452" x="3309938" y="3328988"/>
          <p14:tracePt t="26468" x="3290888" y="3328988"/>
          <p14:tracePt t="26471" x="3281363" y="3348038"/>
          <p14:tracePt t="26485" x="3244850" y="3348038"/>
          <p14:tracePt t="26488" x="3225800" y="3348038"/>
          <p14:tracePt t="26501" x="3197225" y="3348038"/>
          <p14:tracePt t="26504" x="3130550" y="3367088"/>
          <p14:tracePt t="26518" x="3082925" y="3367088"/>
          <p14:tracePt t="26535" x="3046413" y="3367088"/>
          <p14:tracePt t="26551" x="3017838" y="3367088"/>
          <p14:tracePt t="26569" x="2998788" y="3367088"/>
          <p14:tracePt t="26587" x="2989263" y="3367088"/>
          <p14:tracePt t="26601" x="2970213" y="3357563"/>
          <p14:tracePt t="26618" x="2951163" y="3357563"/>
          <p14:tracePt t="27063" x="0" y="0"/>
        </p14:tracePtLst>
        <p14:tracePtLst>
          <p14:tracePt t="30126" x="3868738" y="5438775"/>
          <p14:tracePt t="30717" x="3916363" y="5438775"/>
          <p14:tracePt t="30733" x="4029075" y="5438775"/>
          <p14:tracePt t="30748" x="4171950" y="5438775"/>
          <p14:tracePt t="30771" x="4294188" y="5438775"/>
          <p14:tracePt t="30777" x="4332288" y="5429250"/>
          <p14:tracePt t="30780" x="4370388" y="5429250"/>
          <p14:tracePt t="30790" x="4389438" y="5429250"/>
          <p14:tracePt t="30798" x="4398963" y="5429250"/>
          <p14:tracePt t="30821" x="4416425" y="5429250"/>
          <p14:tracePt t="31098" x="4435475" y="5429250"/>
          <p14:tracePt t="31115" x="4445000" y="5429250"/>
          <p14:tracePt t="31131" x="4502150" y="5429250"/>
          <p14:tracePt t="31148" x="4549775" y="5429250"/>
          <p14:tracePt t="31165" x="4597400" y="5410200"/>
          <p14:tracePt t="31168" x="4616450" y="5410200"/>
          <p14:tracePt t="31181" x="4652963" y="5391150"/>
          <p14:tracePt t="31184" x="4672013" y="5391150"/>
          <p14:tracePt t="31197" x="4681538" y="5391150"/>
          <p14:tracePt t="31199" x="4700588" y="5391150"/>
          <p14:tracePt t="31214" x="4719638" y="5391150"/>
          <p14:tracePt t="31231" x="4748213" y="5391150"/>
          <p14:tracePt t="31381" x="4767263" y="5372100"/>
          <p14:tracePt t="32449" x="4776788" y="5381625"/>
          <p14:tracePt t="32459" x="4814888" y="5410200"/>
          <p14:tracePt t="32466" x="4833938" y="5429250"/>
          <p14:tracePt t="32480" x="4843463" y="5448300"/>
          <p14:tracePt t="32482" x="4860925" y="5448300"/>
          <p14:tracePt t="32489" x="4879975" y="5457825"/>
          <p14:tracePt t="32514" x="4927600" y="5457825"/>
          <p14:tracePt t="32530" x="4956175" y="5476875"/>
          <p14:tracePt t="32547" x="4975225" y="5476875"/>
          <p14:tracePt t="32564" x="5003800" y="5476875"/>
          <p14:tracePt t="32584" x="5022850" y="5476875"/>
          <p14:tracePt t="32613" x="5041900" y="5476875"/>
          <p14:tracePt t="32622" x="5051425" y="5476875"/>
          <p14:tracePt t="32630" x="5070475" y="5476875"/>
          <p14:tracePt t="32647" x="5106988" y="5476875"/>
          <p14:tracePt t="32663" x="5154613" y="5467350"/>
          <p14:tracePt t="32667" x="5192713" y="5467350"/>
          <p14:tracePt t="32680" x="5230813" y="5467350"/>
          <p14:tracePt t="32696" x="5278438" y="5457825"/>
          <p14:tracePt t="32699" x="5297488" y="5457825"/>
          <p14:tracePt t="32717" x="5324475" y="5457825"/>
          <p14:tracePt t="33492" x="5324475" y="5438775"/>
          <p14:tracePt t="33514" x="5343525" y="5419725"/>
          <p14:tracePt t="33519" x="5362575" y="5400675"/>
          <p14:tracePt t="33523" x="5362575" y="5391150"/>
          <p14:tracePt t="33531" x="5372100" y="5372100"/>
          <p14:tracePt t="33555" x="5372100" y="5354638"/>
          <p14:tracePt t="33754" x="5391150" y="5354638"/>
          <p14:tracePt t="33768" x="5448300" y="5354638"/>
          <p14:tracePt t="33773" x="5457825" y="5354638"/>
          <p14:tracePt t="33780" x="5476875" y="5345113"/>
          <p14:tracePt t="33788" x="5495925" y="5345113"/>
          <p14:tracePt t="33795" x="5514975" y="5345113"/>
          <p14:tracePt t="33812" x="5541963" y="5326063"/>
          <p14:tracePt t="33829" x="5570538" y="5307013"/>
          <p14:tracePt t="33845" x="5608638" y="5307013"/>
          <p14:tracePt t="33849" x="5627688" y="5307013"/>
          <p14:tracePt t="33862" x="5637213" y="5297488"/>
          <p14:tracePt t="33865" x="5656263" y="5297488"/>
          <p14:tracePt t="33880" x="5675313" y="5297488"/>
          <p14:tracePt t="33882" x="5684838" y="5278438"/>
          <p14:tracePt t="33896" x="5722938" y="5259388"/>
          <p14:tracePt t="33913" x="5751513" y="5259388"/>
          <p14:tracePt t="33929" x="5788025" y="5259388"/>
          <p14:tracePt t="33946" x="5816600" y="5259388"/>
          <p14:tracePt t="33963" x="5845175" y="5259388"/>
          <p14:tracePt t="33979" x="5883275" y="5259388"/>
          <p14:tracePt t="33982" x="5902325" y="5259388"/>
          <p14:tracePt t="33996" x="5911850" y="5259388"/>
          <p14:tracePt t="34012" x="5930900" y="5259388"/>
          <p14:tracePt t="34076" x="5949950" y="5259388"/>
          <p14:tracePt t="34100" x="5959475" y="5240338"/>
          <p14:tracePt t="34113" x="5978525" y="5240338"/>
          <p14:tracePt t="34122" x="5995988" y="5240338"/>
          <p14:tracePt t="34128" x="6015038" y="5240338"/>
          <p14:tracePt t="34146" x="6024563" y="5240338"/>
          <p14:tracePt t="34161" x="6043613" y="5240338"/>
          <p14:tracePt t="35021" x="6062663" y="5240338"/>
          <p14:tracePt t="35042" x="6129338" y="5249863"/>
          <p14:tracePt t="35056" x="6148388" y="5249863"/>
          <p14:tracePt t="35064" x="6157913" y="5249863"/>
          <p14:tracePt t="35110" x="6176963" y="5249863"/>
          <p14:tracePt t="35125" x="6196013" y="5249863"/>
          <p14:tracePt t="35133" x="6223000" y="5249863"/>
          <p14:tracePt t="35145" x="6242050" y="5249863"/>
          <p14:tracePt t="35148" x="6261100" y="5249863"/>
          <p14:tracePt t="35161" x="6270625" y="5249863"/>
          <p14:tracePt t="35188" x="6289675" y="5249863"/>
          <p14:tracePt t="35242" x="6308725" y="5249863"/>
          <p14:tracePt t="35258" x="6365875" y="5249863"/>
          <p14:tracePt t="35266" x="6394450" y="5249863"/>
          <p14:tracePt t="35278" x="6432550" y="5230813"/>
          <p14:tracePt t="35281" x="6450013" y="5230813"/>
          <p14:tracePt t="35295" x="6507163" y="5211763"/>
          <p14:tracePt t="35312" x="6516688" y="5211763"/>
          <p14:tracePt t="35966" x="0" y="0"/>
        </p14:tracePtLst>
        <p14:tracePtLst>
          <p14:tracePt t="43217" x="2554288" y="6167438"/>
          <p14:tracePt t="43584" x="2573338" y="6167438"/>
          <p14:tracePt t="43592" x="2592388" y="6157913"/>
          <p14:tracePt t="43604" x="2628900" y="6157913"/>
          <p14:tracePt t="43607" x="2686050" y="6129338"/>
          <p14:tracePt t="43620" x="2752725" y="6129338"/>
          <p14:tracePt t="43623" x="2790825" y="6110288"/>
          <p14:tracePt t="43637" x="2846388" y="6110288"/>
          <p14:tracePt t="43640" x="2903538" y="6110288"/>
          <p14:tracePt t="43654" x="3027363" y="6110288"/>
          <p14:tracePt t="43671" x="3149600" y="6091238"/>
          <p14:tracePt t="43687" x="3206750" y="6072188"/>
          <p14:tracePt t="43704" x="3235325" y="6072188"/>
          <p14:tracePt t="43721" x="3254375" y="6072188"/>
          <p14:tracePt t="43724" x="3273425" y="6072188"/>
          <p14:tracePt t="43737" x="3281363" y="6062663"/>
          <p14:tracePt t="43740" x="3300413" y="6062663"/>
          <p14:tracePt t="43754" x="3319463" y="6062663"/>
          <p14:tracePt t="43771" x="3348038" y="6062663"/>
          <p14:tracePt t="43788" x="3367088" y="6062663"/>
          <p14:tracePt t="44793" x="0" y="0"/>
        </p14:tracePtLst>
        <p14:tracePtLst>
          <p14:tracePt t="51201" x="7756525" y="4502150"/>
          <p14:tracePt t="53580" x="7756525" y="4521200"/>
          <p14:tracePt t="53595" x="7756525" y="4540250"/>
          <p14:tracePt t="53600" x="7756525" y="4549775"/>
          <p14:tracePt t="53624" x="7756525" y="4568825"/>
          <p14:tracePt t="53631" x="7756525" y="4587875"/>
          <p14:tracePt t="53646" x="7756525" y="4616450"/>
          <p14:tracePt t="53663" x="7756525" y="4635500"/>
          <p14:tracePt t="53679" x="7756525" y="4664075"/>
          <p14:tracePt t="53696" x="7775575" y="4700588"/>
          <p14:tracePt t="53714" x="7775575" y="4729163"/>
          <p14:tracePt t="53716" x="7775575" y="4748213"/>
          <p14:tracePt t="53729" x="7775575" y="4767263"/>
          <p14:tracePt t="53731" x="7775575" y="4776788"/>
          <p14:tracePt t="53746" x="7793038" y="4795838"/>
          <p14:tracePt t="53749" x="7793038" y="4814888"/>
          <p14:tracePt t="53763" x="7793038" y="4843463"/>
          <p14:tracePt t="53779" x="7802563" y="4881563"/>
          <p14:tracePt t="53796" x="7802563" y="4910138"/>
          <p14:tracePt t="53812" x="7821613" y="4927600"/>
          <p14:tracePt t="53837" x="7840663" y="4937125"/>
          <p14:tracePt t="53843" x="7850188" y="4956175"/>
          <p14:tracePt t="53849" x="7850188" y="4975225"/>
          <p14:tracePt t="53858" x="7850188" y="4984750"/>
          <p14:tracePt t="53864" x="7869238" y="5003800"/>
          <p14:tracePt t="53880" x="7869238" y="5041900"/>
          <p14:tracePt t="53896" x="7869238" y="5070475"/>
          <p14:tracePt t="53912" x="7888288" y="5099050"/>
          <p14:tracePt t="53929" x="7888288" y="5137150"/>
          <p14:tracePt t="53933" x="7888288" y="5154613"/>
          <p14:tracePt t="53952" x="7888288" y="5183188"/>
          <p14:tracePt t="53958" x="7888288" y="5202238"/>
          <p14:tracePt t="53968" x="7888288" y="5211763"/>
          <p14:tracePt t="53981" x="7888288" y="5230813"/>
          <p14:tracePt t="54028" x="7888288" y="5249863"/>
          <p14:tracePt t="54044" x="7888288" y="5259388"/>
          <p14:tracePt t="54051" x="7888288" y="5278438"/>
          <p14:tracePt t="54067" x="7888288" y="5297488"/>
          <p14:tracePt t="54080" x="7888288" y="5316538"/>
          <p14:tracePt t="54082" x="7888288" y="5326063"/>
          <p14:tracePt t="54096" x="7888288" y="5345113"/>
          <p14:tracePt t="54122" x="7878763" y="5345113"/>
          <p14:tracePt t="54167" x="7878763" y="5364163"/>
          <p14:tracePt t="56376" x="7878763" y="5354638"/>
          <p14:tracePt t="56383" x="7888288" y="5335588"/>
          <p14:tracePt t="56400" x="7888288" y="5326063"/>
          <p14:tracePt t="56416" x="7888288" y="5307013"/>
          <p14:tracePt t="58030" x="7888288" y="5316538"/>
          <p14:tracePt t="58044" x="7888288" y="5326063"/>
          <p14:tracePt t="58048" x="7878763" y="5345113"/>
          <p14:tracePt t="58080" x="7878763" y="5364163"/>
          <p14:tracePt t="58134" x="7878763" y="5372100"/>
          <p14:tracePt t="58142" x="7878763" y="5391150"/>
          <p14:tracePt t="58158" x="7878763" y="5410200"/>
          <p14:tracePt t="58180" x="7878763" y="5429250"/>
          <p14:tracePt t="58196" x="7878763" y="5438775"/>
          <p14:tracePt t="58204" x="7859713" y="5457825"/>
          <p14:tracePt t="58212" x="7859713" y="5476875"/>
          <p14:tracePt t="58228" x="7859713" y="5486400"/>
          <p14:tracePt t="58251" x="7859713" y="5505450"/>
          <p14:tracePt t="58274" x="7859713" y="5524500"/>
          <p14:tracePt t="58305" x="7859713" y="5534025"/>
          <p14:tracePt t="58314" x="7859713" y="5553075"/>
          <p14:tracePt t="58325" x="7850188" y="5572125"/>
          <p14:tracePt t="58328" x="7850188" y="5591175"/>
          <p14:tracePt t="58342" x="7831138" y="5618163"/>
          <p14:tracePt t="58359" x="7831138" y="5646738"/>
          <p14:tracePt t="60005" x="7831138" y="5665788"/>
          <p14:tracePt t="60014" x="7831138" y="5703888"/>
          <p14:tracePt t="60024" x="7831138" y="5713413"/>
          <p14:tracePt t="60041" x="7831138" y="5732463"/>
          <p14:tracePt t="60058" x="7831138" y="5761038"/>
          <p14:tracePt t="60074" x="7831138" y="5780088"/>
          <p14:tracePt t="60076" x="7831138" y="5799138"/>
          <p14:tracePt t="60094" x="7831138" y="5818188"/>
          <p14:tracePt t="60118" x="7831138" y="5827713"/>
          <p14:tracePt t="60134" x="7831138" y="5845175"/>
          <p14:tracePt t="60148" x="7831138" y="5864225"/>
          <p14:tracePt t="60158" x="7831138" y="5873750"/>
          <p14:tracePt t="60175" x="7831138" y="5911850"/>
          <p14:tracePt t="60192" x="7831138" y="5940425"/>
          <p14:tracePt t="60207" x="7831138" y="5978525"/>
          <p14:tracePt t="60209" x="7831138" y="5988050"/>
          <p14:tracePt t="60224" x="7831138" y="6007100"/>
          <p14:tracePt t="60240" x="7831138" y="6035675"/>
          <p14:tracePt t="60268" x="7831138" y="6054725"/>
          <p14:tracePt t="60274" x="7831138" y="6072188"/>
          <p14:tracePt t="60290" x="7831138" y="6091238"/>
          <p14:tracePt t="60307" x="7831138" y="6100763"/>
          <p14:tracePt t="6113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42719" y="1260504"/>
                <a:ext cx="6712511" cy="703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Mieke bezorgt maaltijden. In 3,5 uur verdient zij daarmee gemiddeld 42 euro.</a:t>
                </a:r>
              </a:p>
              <a:p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Mieke spaart voor een nieuwe smartphone van 600 euro.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Mieke moet daarvoor  …?... uur werken.</a:t>
                </a:r>
              </a:p>
              <a:p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1: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Noteer de getallen in de tabel. Zet bij elk getal de eenheid.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Gebruik 1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 euro: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,5</m:t>
                    </m:r>
                    <m: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uur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÷4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600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=50</m:t>
                    </m:r>
                  </m:oMath>
                </a14:m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uur.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Mieke moet 50 uur werken om 600 euro te sparen.</a:t>
                </a: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</a:t>
                </a:r>
              </a:p>
              <a:p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19" y="1260504"/>
                <a:ext cx="6712511" cy="7032694"/>
              </a:xfrm>
              <a:prstGeom prst="rect">
                <a:avLst/>
              </a:prstGeom>
              <a:blipFill>
                <a:blip r:embed="rId5"/>
                <a:stretch>
                  <a:fillRect l="-1181" t="-607" r="-15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F35A46A-994D-E229-69FD-64F97B636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39224"/>
              </p:ext>
            </p:extLst>
          </p:nvPr>
        </p:nvGraphicFramePr>
        <p:xfrm>
          <a:off x="2081359" y="3211842"/>
          <a:ext cx="3996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3,5 uur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42 euro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600 euro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pic>
        <p:nvPicPr>
          <p:cNvPr id="3" name="Picture 2" descr="Takeaway geeft gas met eigen bezorgdienst">
            <a:extLst>
              <a:ext uri="{FF2B5EF4-FFF2-40B4-BE49-F238E27FC236}">
                <a16:creationId xmlns:a16="http://schemas.microsoft.com/office/drawing/2014/main" id="{A2321B3D-E2E0-56F2-C0C9-369A3F9D6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61" y="1263047"/>
            <a:ext cx="3602693" cy="18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546C084A-A602-2D43-1DA6-7AA5BB7FF5F4}"/>
              </a:ext>
            </a:extLst>
          </p:cNvPr>
          <p:cNvGrpSpPr/>
          <p:nvPr/>
        </p:nvGrpSpPr>
        <p:grpSpPr>
          <a:xfrm>
            <a:off x="3007455" y="2711360"/>
            <a:ext cx="2197448" cy="353039"/>
            <a:chOff x="2493105" y="2561861"/>
            <a:chExt cx="2197448" cy="353039"/>
          </a:xfrm>
        </p:grpSpPr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11654026-F338-C08D-C62B-752DC16D61C6}"/>
                </a:ext>
              </a:extLst>
            </p:cNvPr>
            <p:cNvCxnSpPr>
              <a:cxnSpLocks/>
            </p:cNvCxnSpPr>
            <p:nvPr/>
          </p:nvCxnSpPr>
          <p:spPr>
            <a:xfrm>
              <a:off x="2493105" y="2878574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F1C2CC2B-D3FD-9B1C-15C3-30007088DFB9}"/>
                    </a:ext>
                  </a:extLst>
                </p:cNvPr>
                <p:cNvSpPr txBox="1"/>
                <p:nvPr/>
              </p:nvSpPr>
              <p:spPr>
                <a:xfrm>
                  <a:off x="2493105" y="2561861"/>
                  <a:ext cx="72634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nl-NL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÷4</m:t>
                      </m:r>
                    </m:oMath>
                  </a14:m>
                  <a:r>
                    <a:rPr lang="nl-NL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</mc:Choice>
          <mc:Fallback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F1C2CC2B-D3FD-9B1C-15C3-30007088D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3105" y="2561861"/>
                  <a:ext cx="726346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889ED74B-B397-04C0-8BBC-2640B12CD23C}"/>
                </a:ext>
              </a:extLst>
            </p:cNvPr>
            <p:cNvCxnSpPr>
              <a:cxnSpLocks/>
            </p:cNvCxnSpPr>
            <p:nvPr/>
          </p:nvCxnSpPr>
          <p:spPr>
            <a:xfrm>
              <a:off x="3807684" y="2914900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A7F85F79-5895-A090-34DC-CC612B58DB99}"/>
                    </a:ext>
                  </a:extLst>
                </p:cNvPr>
                <p:cNvSpPr txBox="1"/>
                <p:nvPr/>
              </p:nvSpPr>
              <p:spPr>
                <a:xfrm>
                  <a:off x="3807683" y="2598186"/>
                  <a:ext cx="726347" cy="316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60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A7F85F79-5895-A090-34DC-CC612B58DB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7683" y="2598186"/>
                  <a:ext cx="726347" cy="3167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A044C540-0F7C-048E-FE0E-EFF41B6C0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616771"/>
              </p:ext>
            </p:extLst>
          </p:nvPr>
        </p:nvGraphicFramePr>
        <p:xfrm>
          <a:off x="2081359" y="3211842"/>
          <a:ext cx="3996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 euro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pSp>
        <p:nvGrpSpPr>
          <p:cNvPr id="11" name="Groep 10">
            <a:extLst>
              <a:ext uri="{FF2B5EF4-FFF2-40B4-BE49-F238E27FC236}">
                <a16:creationId xmlns:a16="http://schemas.microsoft.com/office/drawing/2014/main" id="{5240DA81-2879-C581-3D1F-071EF3F42853}"/>
              </a:ext>
            </a:extLst>
          </p:cNvPr>
          <p:cNvGrpSpPr/>
          <p:nvPr/>
        </p:nvGrpSpPr>
        <p:grpSpPr>
          <a:xfrm>
            <a:off x="8092440" y="3429000"/>
            <a:ext cx="3939881" cy="2781541"/>
            <a:chOff x="8252119" y="1147130"/>
            <a:chExt cx="3939881" cy="2781541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F556153D-845B-0A76-0466-A4D9EF1B4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52119" y="1147130"/>
              <a:ext cx="3939881" cy="2781541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CE359E-6B61-C7D8-C2C1-7663DB98358F}"/>
                </a:ext>
              </a:extLst>
            </p:cNvPr>
            <p:cNvSpPr txBox="1"/>
            <p:nvPr/>
          </p:nvSpPr>
          <p:spPr>
            <a:xfrm>
              <a:off x="8630946" y="3491417"/>
              <a:ext cx="1711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/>
                <a:t>vermenigvuldigen</a:t>
              </a:r>
            </a:p>
          </p:txBody>
        </p: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5970213-D251-E7D4-EA02-2BE5B80F3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28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05"/>
    </mc:Choice>
    <mc:Fallback>
      <p:transition spd="slow" advTm="6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68" x="6942138" y="2695575"/>
          <p14:tracePt t="9682" x="6951663" y="2695575"/>
          <p14:tracePt t="9744" x="6961188" y="2695575"/>
          <p14:tracePt t="9784" x="6980238" y="2695575"/>
          <p14:tracePt t="9954" x="6999288" y="2695575"/>
          <p14:tracePt t="9988" x="7018338" y="2695575"/>
          <p14:tracePt t="10017" x="7027863" y="2695575"/>
          <p14:tracePt t="10056" x="7046913" y="2695575"/>
          <p14:tracePt t="10250" x="7065963" y="2695575"/>
          <p14:tracePt t="10354" x="7075488" y="2695575"/>
          <p14:tracePt t="10760" x="7075488" y="2705100"/>
          <p14:tracePt t="10772" x="7075488" y="2724150"/>
          <p14:tracePt t="10782" x="7056438" y="2762250"/>
          <p14:tracePt t="10798" x="7018338" y="2790825"/>
          <p14:tracePt t="10801" x="7008813" y="2809875"/>
          <p14:tracePt t="10815" x="6989763" y="2819400"/>
          <p14:tracePt t="10817" x="6970713" y="2819400"/>
          <p14:tracePt t="10831" x="6961188" y="2838450"/>
          <p14:tracePt t="10834" x="6942138" y="2857500"/>
          <p14:tracePt t="10848" x="6904038" y="2884488"/>
          <p14:tracePt t="10864" x="6877050" y="2941638"/>
          <p14:tracePt t="10881" x="6819900" y="2998788"/>
          <p14:tracePt t="10898" x="6715125" y="3084513"/>
          <p14:tracePt t="10915" x="6583363" y="3140075"/>
          <p14:tracePt t="10917" x="6526213" y="3168650"/>
          <p14:tracePt t="10931" x="6459538" y="3187700"/>
          <p14:tracePt t="10934" x="6423025" y="3206750"/>
          <p14:tracePt t="10948" x="6356350" y="3225800"/>
          <p14:tracePt t="10952" x="6346825" y="3244850"/>
          <p14:tracePt t="10965" x="6223000" y="3282950"/>
          <p14:tracePt t="10982" x="6129338" y="3319463"/>
          <p14:tracePt t="10999" x="5995988" y="3367088"/>
          <p14:tracePt t="11015" x="5873750" y="3386138"/>
          <p14:tracePt t="11019" x="5816600" y="3405188"/>
          <p14:tracePt t="11032" x="5751513" y="3424238"/>
          <p14:tracePt t="11048" x="5627688" y="3443288"/>
          <p14:tracePt t="11052" x="5570538" y="3471863"/>
          <p14:tracePt t="11066" x="5419725" y="3509963"/>
          <p14:tracePt t="11083" x="5268913" y="3575050"/>
          <p14:tracePt t="11099" x="5116513" y="3641725"/>
          <p14:tracePt t="11115" x="4994275" y="3679825"/>
          <p14:tracePt t="11132" x="4889500" y="3717925"/>
          <p14:tracePt t="11135" x="4852988" y="3717925"/>
          <p14:tracePt t="11148" x="4814888" y="3717925"/>
          <p14:tracePt t="11164" x="4786313" y="3717925"/>
          <p14:tracePt t="11167" x="4748213" y="3717925"/>
          <p14:tracePt t="11181" x="4700588" y="3717925"/>
          <p14:tracePt t="11198" x="4652963" y="3717925"/>
          <p14:tracePt t="11214" x="4616450" y="3717925"/>
          <p14:tracePt t="11231" x="4587875" y="3717925"/>
          <p14:tracePt t="11248" x="4568825" y="3717925"/>
          <p14:tracePt t="11507" x="4578350" y="3717925"/>
          <p14:tracePt t="11658" x="4587875" y="3717925"/>
          <p14:tracePt t="11666" x="4606925" y="3717925"/>
          <p14:tracePt t="11672" x="4625975" y="3717925"/>
          <p14:tracePt t="11697" x="4625975" y="3660775"/>
          <p14:tracePt t="11714" x="4625975" y="3632200"/>
          <p14:tracePt t="11731" x="4625975" y="3613150"/>
          <p14:tracePt t="11748" x="4625975" y="3603625"/>
          <p14:tracePt t="11751" x="4643438" y="3603625"/>
          <p14:tracePt t="11765" x="4643438" y="3584575"/>
          <p14:tracePt t="11798" x="4643438" y="3565525"/>
          <p14:tracePt t="11812" x="4643438" y="3546475"/>
          <p14:tracePt t="11820" x="4643438" y="3538538"/>
          <p14:tracePt t="11831" x="4643438" y="3519488"/>
          <p14:tracePt t="11847" x="4643438" y="3490913"/>
          <p14:tracePt t="11864" x="4652963" y="3452813"/>
          <p14:tracePt t="11881" x="4652963" y="3424238"/>
          <p14:tracePt t="11897" x="4652963" y="3386138"/>
          <p14:tracePt t="11915" x="4652963" y="3357563"/>
          <p14:tracePt t="11930" x="4652963" y="3328988"/>
          <p14:tracePt t="11947" x="4652963" y="3311525"/>
          <p14:tracePt t="11964" x="4672013" y="3273425"/>
          <p14:tracePt t="11980" x="4672013" y="3244850"/>
          <p14:tracePt t="11984" x="4672013" y="3225800"/>
          <p14:tracePt t="12005" x="4672013" y="3197225"/>
          <p14:tracePt t="12012" x="4672013" y="3178175"/>
          <p14:tracePt t="12017" x="4691063" y="3159125"/>
          <p14:tracePt t="12024" x="4691063" y="3149600"/>
          <p14:tracePt t="12031" x="4691063" y="3130550"/>
          <p14:tracePt t="12049" x="4691063" y="3084513"/>
          <p14:tracePt t="12065" x="4700588" y="3046413"/>
          <p14:tracePt t="12081" x="4700588" y="3017838"/>
          <p14:tracePt t="12098" x="4700588" y="2998788"/>
          <p14:tracePt t="12124" x="4700588" y="2979738"/>
          <p14:tracePt t="12161" x="4700588" y="2970213"/>
          <p14:tracePt t="14233" x="0" y="0"/>
        </p14:tracePtLst>
        <p14:tracePtLst>
          <p14:tracePt t="24092" x="3273425" y="3594100"/>
          <p14:tracePt t="24906" x="3281363" y="3603625"/>
          <p14:tracePt t="24921" x="3290888" y="3660775"/>
          <p14:tracePt t="24926" x="3309938" y="3679825"/>
          <p14:tracePt t="24932" x="3328988" y="3689350"/>
          <p14:tracePt t="24940" x="3328988" y="3708400"/>
          <p14:tracePt t="24953" x="3348038" y="3727450"/>
          <p14:tracePt t="24957" x="3348038" y="3736975"/>
          <p14:tracePt t="24970" x="3348038" y="3756025"/>
          <p14:tracePt t="24986" x="3357563" y="3792538"/>
          <p14:tracePt t="25003" x="3376613" y="3821113"/>
          <p14:tracePt t="25020" x="3376613" y="3849688"/>
          <p14:tracePt t="25036" x="3395663" y="3887788"/>
          <p14:tracePt t="25053" x="3405188" y="3916363"/>
          <p14:tracePt t="25056" x="3405188" y="3935413"/>
          <p14:tracePt t="25069" x="3405188" y="3954463"/>
          <p14:tracePt t="25072" x="3405188" y="3963988"/>
          <p14:tracePt t="25086" x="3405188" y="3983038"/>
          <p14:tracePt t="25089" x="3424238" y="3983038"/>
          <p14:tracePt t="25105" x="3424238" y="4010025"/>
          <p14:tracePt t="25120" x="3443288" y="4048125"/>
          <p14:tracePt t="25142" x="3443288" y="4067175"/>
          <p14:tracePt t="25154" x="3443288" y="4076700"/>
          <p14:tracePt t="25170" x="3452813" y="4095750"/>
          <p14:tracePt t="25188" x="3452813" y="4124325"/>
          <p14:tracePt t="25204" x="3452813" y="4162425"/>
          <p14:tracePt t="25220" x="3471863" y="4191000"/>
          <p14:tracePt t="25236" x="3471863" y="4229100"/>
          <p14:tracePt t="25254" x="3471863" y="4256088"/>
          <p14:tracePt t="25258" x="3471863" y="4275138"/>
          <p14:tracePt t="25270" x="3462338" y="4284663"/>
          <p14:tracePt t="25286" x="3462338" y="4322763"/>
          <p14:tracePt t="25289" x="3462338" y="4341813"/>
          <p14:tracePt t="25310" x="3452813" y="4370388"/>
          <p14:tracePt t="25317" x="3452813" y="4389438"/>
          <p14:tracePt t="25320" x="3452813" y="4398963"/>
          <p14:tracePt t="25336" x="3433763" y="4418013"/>
          <p14:tracePt t="25352" x="3433763" y="4437063"/>
          <p14:tracePt t="25459" x="3433763" y="4446588"/>
          <p14:tracePt t="25467" x="3414713" y="4464050"/>
          <p14:tracePt t="25470" x="3405188" y="4464050"/>
          <p14:tracePt t="25476" x="3405188" y="4483100"/>
          <p14:tracePt t="25486" x="3386138" y="4483100"/>
          <p14:tracePt t="25538" x="3367088" y="4483100"/>
          <p14:tracePt t="25578" x="3357563" y="4483100"/>
          <p14:tracePt t="25608" x="3338513" y="4483100"/>
          <p14:tracePt t="25641" x="3319463" y="4483100"/>
          <p14:tracePt t="27079" x="3328988" y="4483100"/>
          <p14:tracePt t="27104" x="3348038" y="4502150"/>
          <p14:tracePt t="27220" x="3357563" y="4511675"/>
          <p14:tracePt t="27235" x="3376613" y="4511675"/>
          <p14:tracePt t="27250" x="3395663" y="4530725"/>
          <p14:tracePt t="27258" x="3405188" y="4530725"/>
          <p14:tracePt t="27275" x="3424238" y="4549775"/>
          <p14:tracePt t="27285" x="3443288" y="4559300"/>
          <p14:tracePt t="27287" x="3452813" y="4559300"/>
          <p14:tracePt t="27301" x="3471863" y="4578350"/>
          <p14:tracePt t="27304" x="3490913" y="4578350"/>
          <p14:tracePt t="27318" x="3508375" y="4578350"/>
          <p14:tracePt t="27321" x="3517900" y="4597400"/>
          <p14:tracePt t="27335" x="3556000" y="4616450"/>
          <p14:tracePt t="27351" x="3584575" y="4625975"/>
          <p14:tracePt t="27368" x="3622675" y="4645025"/>
          <p14:tracePt t="27384" x="3651250" y="4645025"/>
          <p14:tracePt t="27401" x="3679825" y="4664075"/>
          <p14:tracePt t="27418" x="3698875" y="4673600"/>
          <p14:tracePt t="27435" x="3735388" y="4691063"/>
          <p14:tracePt t="27451" x="3763963" y="4710113"/>
          <p14:tracePt t="27468" x="3792538" y="4710113"/>
          <p14:tracePt t="27485" x="3830638" y="4710113"/>
          <p14:tracePt t="27502" x="3859213" y="4729163"/>
          <p14:tracePt t="27518" x="3897313" y="4729163"/>
          <p14:tracePt t="27521" x="3906838" y="4729163"/>
          <p14:tracePt t="27534" x="3925888" y="4729163"/>
          <p14:tracePt t="27537" x="3944938" y="4729163"/>
          <p14:tracePt t="27551" x="3952875" y="4729163"/>
          <p14:tracePt t="27554" x="3971925" y="4729163"/>
          <p14:tracePt t="27568" x="4010025" y="4729163"/>
          <p14:tracePt t="27585" x="4057650" y="4729163"/>
          <p14:tracePt t="27601" x="4133850" y="4748213"/>
          <p14:tracePt t="27618" x="4227513" y="4767263"/>
          <p14:tracePt t="27622" x="4246563" y="4767263"/>
          <p14:tracePt t="27634" x="4284663" y="4767263"/>
          <p14:tracePt t="27637" x="4313238" y="4767263"/>
          <p14:tracePt t="27651" x="4332288" y="4767263"/>
          <p14:tracePt t="27668" x="4370388" y="4767263"/>
          <p14:tracePt t="27670" x="4379913" y="4767263"/>
          <p14:tracePt t="27685" x="4435475" y="4757738"/>
          <p14:tracePt t="27701" x="4464050" y="4757738"/>
          <p14:tracePt t="27717" x="4483100" y="4738688"/>
          <p14:tracePt t="27750" x="4549775" y="4729163"/>
          <p14:tracePt t="27760" x="4559300" y="4729163"/>
          <p14:tracePt t="27768" x="4578350" y="4710113"/>
          <p14:tracePt t="27769" x="4597400" y="4710113"/>
          <p14:tracePt t="27785" x="4643438" y="4691063"/>
          <p14:tracePt t="27802" x="4681538" y="4664075"/>
          <p14:tracePt t="27818" x="4710113" y="4645025"/>
          <p14:tracePt t="27834" x="4738688" y="4625975"/>
          <p14:tracePt t="27851" x="4795838" y="4616450"/>
          <p14:tracePt t="27855" x="4805363" y="4597400"/>
          <p14:tracePt t="27867" x="4843463" y="4578350"/>
          <p14:tracePt t="27884" x="4899025" y="4540250"/>
          <p14:tracePt t="27887" x="4908550" y="4530725"/>
          <p14:tracePt t="27901" x="4946650" y="4492625"/>
          <p14:tracePt t="27918" x="4975225" y="4464050"/>
          <p14:tracePt t="27934" x="5013325" y="4427538"/>
          <p14:tracePt t="27951" x="5041900" y="4418013"/>
          <p14:tracePt t="27967" x="5070475" y="4379913"/>
          <p14:tracePt t="27984" x="5106988" y="4370388"/>
          <p14:tracePt t="27987" x="5116513" y="4351338"/>
          <p14:tracePt t="28001" x="5135563" y="4351338"/>
          <p14:tracePt t="28004" x="5154613" y="4351338"/>
          <p14:tracePt t="28018" x="5173663" y="4332288"/>
          <p14:tracePt t="28020" x="5183188" y="4332288"/>
          <p14:tracePt t="28035" x="5202238" y="4313238"/>
          <p14:tracePt t="28050" x="5230813" y="4303713"/>
          <p14:tracePt t="28067" x="5287963" y="4284663"/>
          <p14:tracePt t="28085" x="5314950" y="4246563"/>
          <p14:tracePt t="28101" x="5353050" y="4237038"/>
          <p14:tracePt t="28118" x="5381625" y="4219575"/>
          <p14:tracePt t="28712" x="5381625" y="4229100"/>
          <p14:tracePt t="28719" x="5381625" y="4237038"/>
          <p14:tracePt t="28734" x="5372100" y="4256088"/>
          <p14:tracePt t="28737" x="5372100" y="4275138"/>
          <p14:tracePt t="28751" x="5372100" y="4303713"/>
          <p14:tracePt t="28767" x="5362575" y="4341813"/>
          <p14:tracePt t="28919" x="5400675" y="4341813"/>
          <p14:tracePt t="28934" x="5457825" y="4313238"/>
          <p14:tracePt t="28938" x="5495925" y="4294188"/>
          <p14:tracePt t="28947" x="5532438" y="4275138"/>
          <p14:tracePt t="28953" x="5541963" y="4256088"/>
          <p14:tracePt t="28967" x="5580063" y="4246563"/>
          <p14:tracePt t="29074" x="5599113" y="4229100"/>
          <p14:tracePt t="29091" x="5608638" y="4210050"/>
          <p14:tracePt t="29096" x="5627688" y="4191000"/>
          <p14:tracePt t="29348" x="5618163" y="4191000"/>
          <p14:tracePt t="29367" x="5589588" y="4219575"/>
          <p14:tracePt t="29373" x="5570538" y="4237038"/>
          <p14:tracePt t="29380" x="5551488" y="4246563"/>
          <p14:tracePt t="29388" x="5541963" y="4265613"/>
          <p14:tracePt t="29399" x="5524500" y="4265613"/>
          <p14:tracePt t="29416" x="5495925" y="4294188"/>
          <p14:tracePt t="29420" x="5476875" y="4294188"/>
          <p14:tracePt t="29433" x="5457825" y="4313238"/>
          <p14:tracePt t="29449" x="5438775" y="4332288"/>
          <p14:tracePt t="29466" x="5410200" y="4351338"/>
          <p14:tracePt t="29483" x="5391150" y="4360863"/>
          <p14:tracePt t="29499" x="5381625" y="4360863"/>
          <p14:tracePt t="29516" x="5362575" y="4379913"/>
          <p14:tracePt t="29619" x="5343525" y="4398963"/>
          <p14:tracePt t="29630" x="5334000" y="4408488"/>
          <p14:tracePt t="29638" x="5278438" y="4427538"/>
          <p14:tracePt t="29649" x="5211763" y="4456113"/>
          <p14:tracePt t="29652" x="5145088" y="4473575"/>
          <p14:tracePt t="29666" x="5087938" y="4492625"/>
          <p14:tracePt t="29669" x="5022850" y="4511675"/>
          <p14:tracePt t="29684" x="4899025" y="4559300"/>
          <p14:tracePt t="29700" x="4776788" y="4597400"/>
          <p14:tracePt t="29716" x="4672013" y="4635500"/>
          <p14:tracePt t="29733" x="4606925" y="4635500"/>
          <p14:tracePt t="29749" x="4549775" y="4654550"/>
          <p14:tracePt t="29753" x="4511675" y="4654550"/>
          <p14:tracePt t="29766" x="4492625" y="4654550"/>
          <p14:tracePt t="29783" x="4445000" y="4654550"/>
          <p14:tracePt t="29799" x="4416425" y="4673600"/>
          <p14:tracePt t="29816" x="4370388" y="4673600"/>
          <p14:tracePt t="29833" x="4332288" y="4673600"/>
          <p14:tracePt t="29849" x="4303713" y="4691063"/>
          <p14:tracePt t="29865" x="4265613" y="4691063"/>
          <p14:tracePt t="29882" x="4237038" y="4691063"/>
          <p14:tracePt t="29885" x="4217988" y="4691063"/>
          <p14:tracePt t="29899" x="4198938" y="4691063"/>
          <p14:tracePt t="29901" x="4189413" y="4691063"/>
          <p14:tracePt t="29916" x="4171950" y="4691063"/>
          <p14:tracePt t="29918" x="4152900" y="4691063"/>
          <p14:tracePt t="29932" x="4124325" y="4691063"/>
          <p14:tracePt t="29949" x="4029075" y="4691063"/>
          <p14:tracePt t="29966" x="3906838" y="4691063"/>
          <p14:tracePt t="29982" x="3783013" y="4691063"/>
          <p14:tracePt t="29999" x="3641725" y="4673600"/>
          <p14:tracePt t="30001" x="3575050" y="4673600"/>
          <p14:tracePt t="30016" x="3517900" y="4673600"/>
          <p14:tracePt t="30018" x="3462338" y="4673600"/>
          <p14:tracePt t="30033" x="3357563" y="4654550"/>
          <p14:tracePt t="30049" x="3300413" y="4635500"/>
          <p14:tracePt t="30066" x="3273425" y="4616450"/>
          <p14:tracePt t="30082" x="3235325" y="4606925"/>
          <p14:tracePt t="30099" x="3206750" y="4587875"/>
          <p14:tracePt t="30116" x="3178175" y="4587875"/>
          <p14:tracePt t="30120" x="3159125" y="4568825"/>
          <p14:tracePt t="30134" x="3101975" y="4549775"/>
          <p14:tracePt t="30150" x="3073400" y="4549775"/>
          <p14:tracePt t="30167" x="3027363" y="4540250"/>
          <p14:tracePt t="30183" x="2970213" y="4540250"/>
          <p14:tracePt t="30199" x="2941638" y="4521200"/>
          <p14:tracePt t="30216" x="2913063" y="4502150"/>
          <p14:tracePt t="30232" x="2874963" y="4492625"/>
          <p14:tracePt t="30236" x="2855913" y="4473575"/>
          <p14:tracePt t="30249" x="2846388" y="4456113"/>
          <p14:tracePt t="30251" x="2827338" y="4456113"/>
          <p14:tracePt t="30265" x="2809875" y="4446588"/>
          <p14:tracePt t="30268" x="2800350" y="4427538"/>
          <p14:tracePt t="30282" x="2762250" y="4389438"/>
          <p14:tracePt t="30298" x="2733675" y="4360863"/>
          <p14:tracePt t="30316" x="2695575" y="4341813"/>
          <p14:tracePt t="30368" x="2686050" y="4341813"/>
          <p14:tracePt t="30669" x="2724150" y="4341813"/>
          <p14:tracePt t="30685" x="2846388" y="4351338"/>
          <p14:tracePt t="30693" x="2913063" y="4379913"/>
          <p14:tracePt t="30698" x="2998788" y="4379913"/>
          <p14:tracePt t="30701" x="3082925" y="4398963"/>
          <p14:tracePt t="30710" x="3140075" y="4418013"/>
          <p14:tracePt t="30718" x="3206750" y="4437063"/>
          <p14:tracePt t="30732" x="3263900" y="4437063"/>
          <p14:tracePt t="30734" x="3328988" y="4464050"/>
          <p14:tracePt t="30749" x="3452813" y="4464050"/>
          <p14:tracePt t="30765" x="3575050" y="4483100"/>
          <p14:tracePt t="30782" x="3717925" y="4483100"/>
          <p14:tracePt t="30799" x="3840163" y="4473575"/>
          <p14:tracePt t="30815" x="3962400" y="4473575"/>
          <p14:tracePt t="30817" x="4000500" y="4473575"/>
          <p14:tracePt t="30832" x="4038600" y="4473575"/>
          <p14:tracePt t="30835" x="4067175" y="4473575"/>
          <p14:tracePt t="30849" x="4124325" y="4456113"/>
          <p14:tracePt t="30865" x="4189413" y="4456113"/>
          <p14:tracePt t="30882" x="4265613" y="4464050"/>
          <p14:tracePt t="30898" x="4370388" y="4464050"/>
          <p14:tracePt t="30915" x="4464050" y="4483100"/>
          <p14:tracePt t="30932" x="4587875" y="4483100"/>
          <p14:tracePt t="30935" x="4643438" y="4483100"/>
          <p14:tracePt t="30949" x="4710113" y="4483100"/>
          <p14:tracePt t="30952" x="4748213" y="4483100"/>
          <p14:tracePt t="30965" x="4814888" y="4473575"/>
          <p14:tracePt t="30982" x="4889500" y="4456113"/>
          <p14:tracePt t="30998" x="4975225" y="4418013"/>
          <p14:tracePt t="31015" x="5051425" y="4379913"/>
          <p14:tracePt t="31031" x="5116513" y="4341813"/>
          <p14:tracePt t="31048" x="5202238" y="4303713"/>
          <p14:tracePt t="31052" x="5211763" y="4303713"/>
          <p14:tracePt t="31064" x="5211763" y="4294188"/>
          <p14:tracePt t="31066" x="5230813" y="4294188"/>
          <p14:tracePt t="31084" x="5249863" y="4294188"/>
          <p14:tracePt t="31106" x="5268913" y="4275138"/>
          <p14:tracePt t="31115" x="5297488" y="4256088"/>
          <p14:tracePt t="31132" x="5400675" y="4237038"/>
          <p14:tracePt t="31137" x="5457825" y="4219575"/>
          <p14:tracePt t="31148" x="5524500" y="4200525"/>
          <p14:tracePt t="31165" x="5646738" y="4152900"/>
          <p14:tracePt t="31169" x="5713413" y="4133850"/>
          <p14:tracePt t="31182" x="5768975" y="4114800"/>
          <p14:tracePt t="31185" x="5788025" y="4114800"/>
          <p14:tracePt t="31199" x="5807075" y="4095750"/>
          <p14:tracePt t="32158" x="5816600" y="4095750"/>
          <p14:tracePt t="32167" x="5835650" y="4095750"/>
          <p14:tracePt t="32170" x="0" y="0"/>
        </p14:tracePtLst>
        <p14:tracePtLst>
          <p14:tracePt t="37480" x="3263900" y="3292475"/>
          <p14:tracePt t="38308" x="3281363" y="3273425"/>
          <p14:tracePt t="38316" x="3300413" y="3273425"/>
          <p14:tracePt t="38326" x="3309938" y="3254375"/>
          <p14:tracePt t="38330" x="3328988" y="3254375"/>
          <p14:tracePt t="38343" x="3348038" y="3254375"/>
          <p14:tracePt t="38362" x="3348038" y="3244850"/>
          <p14:tracePt t="39083" x="3367088" y="3244850"/>
          <p14:tracePt t="39094" x="3395663" y="3244850"/>
          <p14:tracePt t="39102" x="3433763" y="3244850"/>
          <p14:tracePt t="39108" x="3490913" y="3244850"/>
          <p14:tracePt t="39142" x="3717925" y="3254375"/>
          <p14:tracePt t="39158" x="3811588" y="3254375"/>
          <p14:tracePt t="39163" x="3849688" y="3254375"/>
          <p14:tracePt t="39176" x="3887788" y="3254375"/>
          <p14:tracePt t="39178" x="3897313" y="3263900"/>
          <p14:tracePt t="39192" x="3916363" y="3263900"/>
          <p14:tracePt t="39195" x="3935413" y="3263900"/>
          <p14:tracePt t="39208" x="3944938" y="3263900"/>
          <p14:tracePt t="39211" x="3962400" y="3282950"/>
          <p14:tracePt t="39226" x="4000500" y="3282950"/>
          <p14:tracePt t="39241" x="4029075" y="3302000"/>
          <p14:tracePt t="39258" x="4057650" y="3302000"/>
          <p14:tracePt t="39276" x="4095750" y="3302000"/>
          <p14:tracePt t="39280" x="4114800" y="3319463"/>
          <p14:tracePt t="39291" x="4124325" y="3319463"/>
          <p14:tracePt t="39294" x="4143375" y="3319463"/>
          <p14:tracePt t="39308" x="4162425" y="3319463"/>
          <p14:tracePt t="39311" x="4171950" y="3319463"/>
          <p14:tracePt t="39325" x="4208463" y="3328988"/>
          <p14:tracePt t="39342" x="4237038" y="3328988"/>
          <p14:tracePt t="39358" x="4275138" y="3328988"/>
          <p14:tracePt t="39374" x="4303713" y="3328988"/>
          <p14:tracePt t="39392" x="4322763" y="3328988"/>
          <p14:tracePt t="39466" x="4322763" y="3311525"/>
          <p14:tracePt t="39870" x="4313238" y="3319463"/>
          <p14:tracePt t="39885" x="4275138" y="3328988"/>
          <p14:tracePt t="39894" x="4237038" y="3376613"/>
          <p14:tracePt t="39909" x="4162425" y="3414713"/>
          <p14:tracePt t="39924" x="4038600" y="3452813"/>
          <p14:tracePt t="39941" x="3935413" y="3490913"/>
          <p14:tracePt t="39957" x="3830638" y="3538538"/>
          <p14:tracePt t="39974" x="3735388" y="3575050"/>
          <p14:tracePt t="39991" x="3632200" y="3641725"/>
          <p14:tracePt t="39993" x="3565525" y="3660775"/>
          <p14:tracePt t="40008" x="3498850" y="3679825"/>
          <p14:tracePt t="40010" x="3443288" y="3698875"/>
          <p14:tracePt t="40024" x="3376613" y="3717925"/>
          <p14:tracePt t="40026" x="3319463" y="3736975"/>
          <p14:tracePt t="40041" x="3197225" y="3783013"/>
          <p14:tracePt t="40058" x="3092450" y="3821113"/>
          <p14:tracePt t="40075" x="3054350" y="3859213"/>
          <p14:tracePt t="40091" x="2989263" y="3887788"/>
          <p14:tracePt t="40108" x="2951163" y="3925888"/>
          <p14:tracePt t="40125" x="2922588" y="3944938"/>
          <p14:tracePt t="40129" x="2903538" y="3954463"/>
          <p14:tracePt t="40142" x="2874963" y="3973513"/>
          <p14:tracePt t="40158" x="2836863" y="3992563"/>
          <p14:tracePt t="40175" x="2809875" y="4019550"/>
          <p14:tracePt t="40192" x="2771775" y="4038600"/>
          <p14:tracePt t="40208" x="2743200" y="4038600"/>
          <p14:tracePt t="40224" x="2724150" y="4057650"/>
          <p14:tracePt t="40241" x="2714625" y="4057650"/>
          <p14:tracePt t="40460" x="2714625" y="4067175"/>
          <p14:tracePt t="40966" x="2714625" y="4086225"/>
          <p14:tracePt t="40981" x="2733675" y="4105275"/>
          <p14:tracePt t="40984" x="2771775" y="4124325"/>
          <p14:tracePt t="40991" x="2781300" y="4133850"/>
          <p14:tracePt t="41006" x="2819400" y="4133850"/>
          <p14:tracePt t="41023" x="2846388" y="4133850"/>
          <p14:tracePt t="41040" x="2884488" y="4152900"/>
          <p14:tracePt t="41057" x="2913063" y="4152900"/>
          <p14:tracePt t="41060" x="2932113" y="4171950"/>
          <p14:tracePt t="41073" x="2951163" y="4171950"/>
          <p14:tracePt t="41076" x="2960688" y="4171950"/>
          <p14:tracePt t="41098" x="2960688" y="4181475"/>
          <p14:tracePt t="41106" x="2979738" y="4181475"/>
          <p14:tracePt t="41124" x="3008313" y="4200525"/>
          <p14:tracePt t="41140" x="3046413" y="4219575"/>
          <p14:tracePt t="41157" x="3054350" y="4219575"/>
          <p14:tracePt t="41175" x="3092450" y="4229100"/>
          <p14:tracePt t="41191" x="3111500" y="4229100"/>
          <p14:tracePt t="41194" x="3121025" y="4229100"/>
          <p14:tracePt t="41207" x="3159125" y="4229100"/>
          <p14:tracePt t="41224" x="3187700" y="4246563"/>
          <p14:tracePt t="41240" x="3225800" y="4246563"/>
          <p14:tracePt t="41256" x="3254375" y="4246563"/>
          <p14:tracePt t="41273" x="3273425" y="4246563"/>
          <p14:tracePt t="41290" x="3300413" y="4246563"/>
          <p14:tracePt t="41307" x="3319463" y="4246563"/>
          <p14:tracePt t="41324" x="3348038" y="4237038"/>
          <p14:tracePt t="41340" x="3367088" y="4237038"/>
          <p14:tracePt t="41356" x="3395663" y="4237038"/>
          <p14:tracePt t="41373" x="3452813" y="4229100"/>
          <p14:tracePt t="41390" x="3481388" y="4229100"/>
          <p14:tracePt t="41393" x="3498850" y="4210050"/>
          <p14:tracePt t="41406" x="3517900" y="4210050"/>
          <p14:tracePt t="41409" x="3527425" y="4210050"/>
          <p14:tracePt t="41423" x="3546475" y="4210050"/>
          <p14:tracePt t="41425" x="3546475" y="4191000"/>
          <p14:tracePt t="41439" x="3565525" y="4191000"/>
          <p14:tracePt t="41479" x="3575050" y="4191000"/>
          <p14:tracePt t="41496" x="3594100" y="4191000"/>
          <p14:tracePt t="41504" x="3613150" y="4191000"/>
          <p14:tracePt t="41518" x="3632200" y="4191000"/>
          <p14:tracePt t="41951" x="3632200" y="4171950"/>
          <p14:tracePt t="41965" x="3632200" y="4162425"/>
          <p14:tracePt t="41974" x="3632200" y="4143375"/>
          <p14:tracePt t="41989" x="3632200" y="4124325"/>
          <p14:tracePt t="42006" x="3632200" y="4114800"/>
          <p14:tracePt t="42008" x="3632200" y="4095750"/>
          <p14:tracePt t="42023" x="3641725" y="4076700"/>
          <p14:tracePt t="42056" x="3641725" y="4067175"/>
          <p14:tracePt t="42064" x="3660775" y="4048125"/>
          <p14:tracePt t="42072" x="3660775" y="4029075"/>
          <p14:tracePt t="42089" x="3660775" y="4000500"/>
          <p14:tracePt t="42093" x="3660775" y="3983038"/>
          <p14:tracePt t="42105" x="3679825" y="3963988"/>
          <p14:tracePt t="42109" x="3679825" y="3935413"/>
          <p14:tracePt t="42123" x="3679825" y="3916363"/>
          <p14:tracePt t="42140" x="3698875" y="3849688"/>
          <p14:tracePt t="42157" x="3698875" y="3811588"/>
          <p14:tracePt t="42173" x="3708400" y="3783013"/>
          <p14:tracePt t="42190" x="3708400" y="3756025"/>
          <p14:tracePt t="42206" x="3708400" y="3736975"/>
          <p14:tracePt t="42223" x="3708400" y="3717925"/>
          <p14:tracePt t="42239" x="3708400" y="3689350"/>
          <p14:tracePt t="42242" x="3708400" y="3670300"/>
          <p14:tracePt t="42255" x="3708400" y="3651250"/>
          <p14:tracePt t="42258" x="3708400" y="3641725"/>
          <p14:tracePt t="42272" x="3708400" y="3622675"/>
          <p14:tracePt t="42275" x="3708400" y="3603625"/>
          <p14:tracePt t="42289" x="3708400" y="3584575"/>
          <p14:tracePt t="42306" x="3708400" y="3575050"/>
          <p14:tracePt t="42322" x="3708400" y="3538538"/>
          <p14:tracePt t="42338" x="3708400" y="3529013"/>
          <p14:tracePt t="42358" x="3708400" y="3509963"/>
          <p14:tracePt t="42372" x="3708400" y="3490913"/>
          <p14:tracePt t="42420" x="3689350" y="3481388"/>
          <p14:tracePt t="42439" x="3689350" y="3462338"/>
          <p14:tracePt t="42446" x="3689350" y="3443288"/>
          <p14:tracePt t="42455" x="3689350" y="3424238"/>
          <p14:tracePt t="42472" x="3689350" y="3395663"/>
          <p14:tracePt t="42488" x="3689350" y="3376613"/>
          <p14:tracePt t="42514" x="3689350" y="3367088"/>
          <p14:tracePt t="43142" x="3689350" y="3386138"/>
          <p14:tracePt t="43152" x="3689350" y="3405188"/>
          <p14:tracePt t="43158" x="3689350" y="3414713"/>
          <p14:tracePt t="43162" x="3689350" y="3433763"/>
          <p14:tracePt t="43172" x="3689350" y="3452813"/>
          <p14:tracePt t="43179" x="3689350" y="3471863"/>
          <p14:tracePt t="43190" x="3689350" y="3519488"/>
          <p14:tracePt t="43206" x="3698875" y="3594100"/>
          <p14:tracePt t="43223" x="3698875" y="3689350"/>
          <p14:tracePt t="43238" x="3698875" y="3811588"/>
          <p14:tracePt t="43254" x="3717925" y="3935413"/>
          <p14:tracePt t="43271" x="3717925" y="4057650"/>
          <p14:tracePt t="43288" x="3717925" y="4124325"/>
          <p14:tracePt t="43291" x="3717925" y="4191000"/>
          <p14:tracePt t="43304" x="3735388" y="4229100"/>
          <p14:tracePt t="43307" x="3735388" y="4246563"/>
          <p14:tracePt t="43322" x="3754438" y="4294188"/>
          <p14:tracePt t="43338" x="3783013" y="4322763"/>
          <p14:tracePt t="43355" x="3802063" y="4379913"/>
          <p14:tracePt t="43371" x="3821113" y="4408488"/>
          <p14:tracePt t="43388" x="3840163" y="4446588"/>
          <p14:tracePt t="43412" x="3868738" y="4473575"/>
          <p14:tracePt t="43432" x="3887788" y="4492625"/>
          <p14:tracePt t="43447" x="3897313" y="4502150"/>
          <p14:tracePt t="43455" x="3916363" y="4502150"/>
          <p14:tracePt t="43471" x="3935413" y="4521200"/>
          <p14:tracePt t="43488" x="3962400" y="4521200"/>
          <p14:tracePt t="43504" x="4000500" y="4521200"/>
          <p14:tracePt t="43521" x="4029075" y="4521200"/>
          <p14:tracePt t="43538" x="4048125" y="4521200"/>
          <p14:tracePt t="43540" x="4057650" y="4540250"/>
          <p14:tracePt t="43555" x="4095750" y="4540250"/>
          <p14:tracePt t="43571" x="4124325" y="4540250"/>
          <p14:tracePt t="43589" x="4143375" y="4540250"/>
          <p14:tracePt t="43634" x="4162425" y="4540250"/>
          <p14:tracePt t="43664" x="4171950" y="4540250"/>
          <p14:tracePt t="43671" x="4189413" y="4540250"/>
          <p14:tracePt t="43688" x="4208463" y="4540250"/>
          <p14:tracePt t="43696" x="4217988" y="4540250"/>
          <p14:tracePt t="43706" x="4237038" y="4540250"/>
          <p14:tracePt t="43721" x="4275138" y="4540250"/>
          <p14:tracePt t="43737" x="4303713" y="4540250"/>
          <p14:tracePt t="43754" x="4341813" y="4530725"/>
          <p14:tracePt t="43757" x="4351338" y="4530725"/>
          <p14:tracePt t="43771" x="4370388" y="4511675"/>
          <p14:tracePt t="43773" x="4389438" y="4511675"/>
          <p14:tracePt t="43787" x="4398963" y="4502150"/>
          <p14:tracePt t="43789" x="4416425" y="4483100"/>
          <p14:tracePt t="43804" x="4454525" y="4464050"/>
          <p14:tracePt t="43821" x="4483100" y="4456113"/>
          <p14:tracePt t="43838" x="4511675" y="4456113"/>
          <p14:tracePt t="43854" x="4530725" y="4437063"/>
          <p14:tracePt t="43871" x="4549775" y="4418013"/>
          <p14:tracePt t="43887" x="4568825" y="4418013"/>
          <p14:tracePt t="43905" x="4597400" y="4408488"/>
          <p14:tracePt t="43921" x="4625975" y="4408488"/>
          <p14:tracePt t="43937" x="4662488" y="4408488"/>
          <p14:tracePt t="43954" x="4672013" y="4408488"/>
          <p14:tracePt t="43971" x="4710113" y="4389438"/>
          <p14:tracePt t="43987" x="4729163" y="4389438"/>
          <p14:tracePt t="44004" x="4738688" y="4389438"/>
          <p14:tracePt t="44224" x="4738688" y="4370388"/>
          <p14:tracePt t="44329" x="0" y="0"/>
        </p14:tracePtLst>
        <p14:tracePtLst>
          <p14:tracePt t="49600" x="1919288" y="3443288"/>
          <p14:tracePt t="49636" x="1919288" y="3452813"/>
          <p14:tracePt t="51057" x="1919288" y="3471863"/>
          <p14:tracePt t="51068" x="1919288" y="3490913"/>
          <p14:tracePt t="51082" x="1919288" y="3509963"/>
          <p14:tracePt t="51099" x="1919288" y="3538538"/>
          <p14:tracePt t="51122" x="1919288" y="3556000"/>
          <p14:tracePt t="51132" x="1919288" y="3565525"/>
          <p14:tracePt t="51148" x="1919288" y="3584575"/>
          <p14:tracePt t="51165" x="1919288" y="3622675"/>
          <p14:tracePt t="51168" x="1919288" y="3632200"/>
          <p14:tracePt t="51181" x="1919288" y="3651250"/>
          <p14:tracePt t="51184" x="1919288" y="3670300"/>
          <p14:tracePt t="51199" x="1919288" y="3698875"/>
          <p14:tracePt t="51216" x="1919288" y="3746500"/>
          <p14:tracePt t="51232" x="1919288" y="3802063"/>
          <p14:tracePt t="51250" x="1919288" y="3830638"/>
          <p14:tracePt t="51253" x="1919288" y="3868738"/>
          <p14:tracePt t="51265" x="1919288" y="3878263"/>
          <p14:tracePt t="51282" x="1938338" y="3916363"/>
          <p14:tracePt t="51285" x="1938338" y="3935413"/>
          <p14:tracePt t="51300" x="1938338" y="3963988"/>
          <p14:tracePt t="51315" x="1957388" y="3983038"/>
          <p14:tracePt t="51332" x="1957388" y="4010025"/>
          <p14:tracePt t="51348" x="1966913" y="4048125"/>
          <p14:tracePt t="51364" x="1966913" y="4076700"/>
          <p14:tracePt t="51382" x="1985963" y="4105275"/>
          <p14:tracePt t="51398" x="2005013" y="4124325"/>
          <p14:tracePt t="51401" x="2005013" y="4143375"/>
          <p14:tracePt t="51530" x="2005013" y="4152900"/>
          <p14:tracePt t="52168" x="2014538" y="4152900"/>
          <p14:tracePt t="52728" x="0" y="0"/>
        </p14:tracePtLst>
        <p14:tracePtLst>
          <p14:tracePt t="58281" x="4351338" y="6016625"/>
          <p14:tracePt t="59143" x="4370388" y="6026150"/>
          <p14:tracePt t="59152" x="4379913" y="6045200"/>
          <p14:tracePt t="59158" x="4398963" y="6062663"/>
          <p14:tracePt t="59161" x="4416425" y="6072188"/>
          <p14:tracePt t="59175" x="4425950" y="6091238"/>
          <p14:tracePt t="59178" x="4445000" y="6110288"/>
          <p14:tracePt t="59191" x="4464050" y="6119813"/>
          <p14:tracePt t="59195" x="4483100" y="6138863"/>
          <p14:tracePt t="59208" x="4492625" y="6157913"/>
          <p14:tracePt t="59211" x="4511675" y="6167438"/>
          <p14:tracePt t="59225" x="4559300" y="6205538"/>
          <p14:tracePt t="59242" x="4616450" y="6224588"/>
          <p14:tracePt t="59259" x="4681538" y="6243638"/>
          <p14:tracePt t="59263" x="4729163" y="6262688"/>
          <p14:tracePt t="59276" x="4738688" y="6262688"/>
          <p14:tracePt t="59280" x="4757738" y="6262688"/>
          <p14:tracePt t="59293" x="4776788" y="6272213"/>
          <p14:tracePt t="59295" x="4805363" y="6272213"/>
          <p14:tracePt t="59309" x="4860925" y="6272213"/>
          <p14:tracePt t="59327" x="4908550" y="6272213"/>
          <p14:tracePt t="59342" x="4946650" y="6272213"/>
          <p14:tracePt t="59502" x="4956175" y="6272213"/>
          <p14:tracePt t="59508" x="4975225" y="6272213"/>
          <p14:tracePt t="59513" x="4994275" y="6272213"/>
          <p14:tracePt t="59525" x="5003800" y="6272213"/>
          <p14:tracePt t="59527" x="5041900" y="6253163"/>
          <p14:tracePt t="59541" x="5080000" y="6253163"/>
          <p14:tracePt t="59543" x="5097463" y="6253163"/>
          <p14:tracePt t="59558" x="5106988" y="6234113"/>
          <p14:tracePt t="59637" x="5126038" y="6234113"/>
          <p14:tracePt t="60546" x="5145088" y="6234113"/>
          <p14:tracePt t="60554" x="5173663" y="6234113"/>
          <p14:tracePt t="60562" x="5221288" y="6243638"/>
          <p14:tracePt t="60574" x="5278438" y="6243638"/>
          <p14:tracePt t="60577" x="5314950" y="6262688"/>
          <p14:tracePt t="60591" x="5353050" y="6262688"/>
          <p14:tracePt t="60608" x="5419725" y="6281738"/>
          <p14:tracePt t="60624" x="5438775" y="6281738"/>
          <p14:tracePt t="60648" x="5457825" y="6281738"/>
          <p14:tracePt t="60657" x="5467350" y="6281738"/>
          <p14:tracePt t="60674" x="5561013" y="6281738"/>
          <p14:tracePt t="60677" x="5599113" y="6299200"/>
          <p14:tracePt t="60690" x="5618163" y="6299200"/>
          <p14:tracePt t="60693" x="5656263" y="6299200"/>
          <p14:tracePt t="60707" x="5665788" y="6318250"/>
          <p14:tracePt t="60710" x="5684838" y="6318250"/>
          <p14:tracePt t="60723" x="5703888" y="6318250"/>
          <p14:tracePt t="60726" x="5722938" y="6318250"/>
          <p14:tracePt t="60740" x="5732463" y="6318250"/>
          <p14:tracePt t="60757" x="5751513" y="6318250"/>
          <p14:tracePt t="60774" x="5778500" y="6308725"/>
          <p14:tracePt t="60791" x="5797550" y="6308725"/>
          <p14:tracePt t="60807" x="5816600" y="6308725"/>
          <p14:tracePt t="60823" x="5826125" y="6289675"/>
          <p14:tracePt t="60826" x="5845175" y="6289675"/>
          <p14:tracePt t="60841" x="5864225" y="6281738"/>
          <p14:tracePt t="60857" x="5883275" y="6281738"/>
          <p14:tracePt t="60874" x="5883275" y="6262688"/>
          <p14:tracePt t="61656" x="5911850" y="6262688"/>
          <p14:tracePt t="61677" x="6072188" y="6262688"/>
          <p14:tracePt t="61684" x="6129338" y="6262688"/>
          <p14:tracePt t="61689" x="6196013" y="6262688"/>
          <p14:tracePt t="61698" x="6251575" y="6262688"/>
          <p14:tracePt t="61706" x="6289675" y="6262688"/>
          <p14:tracePt t="61723" x="6337300" y="6262688"/>
          <p14:tracePt t="61740" x="6356350" y="6262688"/>
          <p14:tracePt t="61756" x="6375400" y="6262688"/>
          <p14:tracePt t="61815" x="6394450" y="6243638"/>
          <p14:tracePt t="61822" x="6423025" y="6224588"/>
          <p14:tracePt t="61830" x="6440488" y="6215063"/>
          <p14:tracePt t="61839" x="6478588" y="6196013"/>
          <p14:tracePt t="61856" x="6526213" y="6176963"/>
          <p14:tracePt t="61859" x="6545263" y="6176963"/>
          <p14:tracePt t="61872" x="6564313" y="6157913"/>
          <p14:tracePt t="61876" x="6573838" y="6157913"/>
          <p14:tracePt t="61889" x="6592888" y="6157913"/>
          <p14:tracePt t="61906" x="6611938" y="6157913"/>
          <p14:tracePt t="61946" x="6630988" y="6138863"/>
          <p14:tracePt t="61954" x="6640513" y="6138863"/>
          <p14:tracePt t="61962" x="6659563" y="6129338"/>
          <p14:tracePt t="61973" x="6677025" y="6110288"/>
          <p14:tracePt t="61989" x="6686550" y="6110288"/>
          <p14:tracePt t="6285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521FE7F-A75E-8886-CC19-F0E7CD52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8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r>
              <a:rPr lang="en-US" dirty="0"/>
              <a:t> 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665921" y="1259203"/>
                <a:ext cx="6626419" cy="683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Tijdens een sportdag is op het onderdeel 100 m hardlopen de snelste tijd 15 s.</a:t>
                </a:r>
              </a:p>
              <a:p>
                <a:r>
                  <a:rPr lang="nl-NL" sz="2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De gemiddelde snelheid is dan …?... kilometer per uur. </a:t>
                </a:r>
                <a:br>
                  <a:rPr lang="nl-NL" sz="2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endParaRPr lang="nl-NL" sz="20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1: </a:t>
                </a: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Noteer de getallen in de tabel. Zet bij elk getal de eenheid.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 om: 1 uur = 3600 seconde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2: </a:t>
                </a: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Gebruik 1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3: </a:t>
                </a: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1: </a:t>
                </a:r>
                <a14:m>
                  <m:oMath xmlns:m="http://schemas.openxmlformats.org/officeDocument/2006/math">
                    <m:r>
                      <a:rPr lang="nl-NL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00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15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3600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24.000</m:t>
                    </m:r>
                  </m:oMath>
                </a14:m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meter.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 om: 1 km = 1000 m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Dat geeft: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4.000</m:t>
                    </m:r>
                    <m:r>
                      <a:rPr lang="nl-NL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1000=24</m:t>
                    </m:r>
                  </m:oMath>
                </a14:m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km/uur.  </a:t>
                </a:r>
              </a:p>
              <a:p>
                <a:r>
                  <a:rPr lang="nl-NL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21" y="1259203"/>
                <a:ext cx="6626419" cy="6832640"/>
              </a:xfrm>
              <a:prstGeom prst="rect">
                <a:avLst/>
              </a:prstGeom>
              <a:blipFill>
                <a:blip r:embed="rId5"/>
                <a:stretch>
                  <a:fillRect l="-920" t="-536" r="-46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F35A46A-994D-E229-69FD-64F97B636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273989"/>
              </p:ext>
            </p:extLst>
          </p:nvPr>
        </p:nvGraphicFramePr>
        <p:xfrm>
          <a:off x="1329137" y="2649498"/>
          <a:ext cx="4752000" cy="100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 meter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15 seconde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 uur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pic>
        <p:nvPicPr>
          <p:cNvPr id="4" name="Picture 2" descr="AVA en All Out teleurgesteld door uitstel renovatieplannen - AALSMEERVANDAAG">
            <a:extLst>
              <a:ext uri="{FF2B5EF4-FFF2-40B4-BE49-F238E27FC236}">
                <a16:creationId xmlns:a16="http://schemas.microsoft.com/office/drawing/2014/main" id="{1CA24218-D97F-08A5-5658-14895293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491" y="1223385"/>
            <a:ext cx="3588588" cy="239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0825744-86D7-E09A-0E30-8BC37A18D894}"/>
              </a:ext>
            </a:extLst>
          </p:cNvPr>
          <p:cNvGrpSpPr/>
          <p:nvPr/>
        </p:nvGrpSpPr>
        <p:grpSpPr>
          <a:xfrm>
            <a:off x="8120340" y="3673650"/>
            <a:ext cx="3939881" cy="2781541"/>
            <a:chOff x="8252119" y="1147130"/>
            <a:chExt cx="3939881" cy="2781541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9A1ACA2-2E64-8224-2B0F-75354E453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2119" y="1147130"/>
              <a:ext cx="3939881" cy="2781541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5195BC5-328C-1FD3-E3C4-1E4DF0861922}"/>
                </a:ext>
              </a:extLst>
            </p:cNvPr>
            <p:cNvSpPr txBox="1"/>
            <p:nvPr/>
          </p:nvSpPr>
          <p:spPr>
            <a:xfrm>
              <a:off x="8630946" y="3491417"/>
              <a:ext cx="1711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/>
                <a:t>vermenigvuldigen</a:t>
              </a:r>
            </a:p>
          </p:txBody>
        </p:sp>
      </p:grp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758059FC-8514-024D-4E91-F9E0A51A7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548038"/>
              </p:ext>
            </p:extLst>
          </p:nvPr>
        </p:nvGraphicFramePr>
        <p:xfrm>
          <a:off x="1329137" y="2649498"/>
          <a:ext cx="4752000" cy="100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 meter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15 seconde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 seconde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3600 seconde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pSp>
        <p:nvGrpSpPr>
          <p:cNvPr id="11" name="Groep 10">
            <a:extLst>
              <a:ext uri="{FF2B5EF4-FFF2-40B4-BE49-F238E27FC236}">
                <a16:creationId xmlns:a16="http://schemas.microsoft.com/office/drawing/2014/main" id="{0434E21A-D5DB-CEC4-2F73-2FD8420AB300}"/>
              </a:ext>
            </a:extLst>
          </p:cNvPr>
          <p:cNvGrpSpPr/>
          <p:nvPr/>
        </p:nvGrpSpPr>
        <p:grpSpPr>
          <a:xfrm>
            <a:off x="2481675" y="2150317"/>
            <a:ext cx="2528918" cy="353039"/>
            <a:chOff x="2493105" y="2561861"/>
            <a:chExt cx="2528918" cy="353039"/>
          </a:xfrm>
        </p:grpSpPr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569F3907-444D-E35E-DDF9-FC8819D3F1E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105" y="2878574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785103EA-AC92-1628-BC9F-967ABAF3EC11}"/>
                    </a:ext>
                  </a:extLst>
                </p:cNvPr>
                <p:cNvSpPr txBox="1"/>
                <p:nvPr/>
              </p:nvSpPr>
              <p:spPr>
                <a:xfrm>
                  <a:off x="2493105" y="2561861"/>
                  <a:ext cx="72634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÷15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785103EA-AC92-1628-BC9F-967ABAF3E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3105" y="2561861"/>
                  <a:ext cx="726346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A07E408A-BBC6-857B-A537-88AA2F9562BE}"/>
                </a:ext>
              </a:extLst>
            </p:cNvPr>
            <p:cNvCxnSpPr>
              <a:cxnSpLocks/>
            </p:cNvCxnSpPr>
            <p:nvPr/>
          </p:nvCxnSpPr>
          <p:spPr>
            <a:xfrm>
              <a:off x="4139154" y="2914900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18CFD85E-1BA4-F7C9-B73B-ECE33625F069}"/>
                    </a:ext>
                  </a:extLst>
                </p:cNvPr>
                <p:cNvSpPr txBox="1"/>
                <p:nvPr/>
              </p:nvSpPr>
              <p:spPr>
                <a:xfrm>
                  <a:off x="4139153" y="2598186"/>
                  <a:ext cx="726347" cy="316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360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18CFD85E-1BA4-F7C9-B73B-ECE33625F0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153" y="2598186"/>
                  <a:ext cx="726347" cy="31670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4CF519D-BFCB-8B40-ACDF-25B9985C79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3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74"/>
    </mc:Choice>
    <mc:Fallback>
      <p:transition spd="slow" advTm="9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6" x="5589588" y="1693863"/>
          <p14:tracePt t="4067" x="5438775" y="1720850"/>
          <p14:tracePt t="4069" x="5400675" y="1739900"/>
          <p14:tracePt t="4103" x="5249863" y="1778000"/>
          <p14:tracePt t="4113" x="5211763" y="1797050"/>
          <p14:tracePt t="4123" x="5154613" y="1816100"/>
          <p14:tracePt t="4141" x="5106988" y="1835150"/>
          <p14:tracePt t="4159" x="5080000" y="1844675"/>
          <p14:tracePt t="4171" x="5041900" y="1863725"/>
          <p14:tracePt t="4189" x="5013325" y="1882775"/>
          <p14:tracePt t="4203" x="4937125" y="1901825"/>
          <p14:tracePt t="4217" x="4814888" y="1939925"/>
          <p14:tracePt t="4238" x="4691063" y="1976438"/>
          <p14:tracePt t="4241" x="4625975" y="2005013"/>
          <p14:tracePt t="4251" x="4568825" y="2024063"/>
          <p14:tracePt t="4266" x="4445000" y="2062163"/>
          <p14:tracePt t="4282" x="4370388" y="2081213"/>
          <p14:tracePt t="4298" x="4313238" y="2081213"/>
          <p14:tracePt t="4312" x="4284663" y="2081213"/>
          <p14:tracePt t="4331" x="4246563" y="2081213"/>
          <p14:tracePt t="4333" x="4237038" y="2081213"/>
          <p14:tracePt t="4343" x="4198938" y="2081213"/>
          <p14:tracePt t="4366" x="4067175" y="2081213"/>
          <p14:tracePt t="4377" x="4029075" y="2081213"/>
          <p14:tracePt t="4392" x="3906838" y="2081213"/>
          <p14:tracePt t="4394" x="3878263" y="2081213"/>
          <p14:tracePt t="4406" x="3811588" y="2081213"/>
          <p14:tracePt t="4425" x="3735388" y="2071688"/>
          <p14:tracePt t="4429" x="3717925" y="2071688"/>
          <p14:tracePt t="4437" x="3708400" y="2062163"/>
          <p14:tracePt t="4473" x="3622675" y="2043113"/>
          <p14:tracePt t="4486" x="3613150" y="2024063"/>
          <p14:tracePt t="4489" x="3613150" y="2005013"/>
          <p14:tracePt t="4501" x="3594100" y="2005013"/>
          <p14:tracePt t="4516" x="3575050" y="1995488"/>
          <p14:tracePt t="4531" x="3546475" y="1957388"/>
          <p14:tracePt t="4547" x="3508375" y="1930400"/>
          <p14:tracePt t="4551" x="3498850" y="1911350"/>
          <p14:tracePt t="4562" x="3481388" y="1892300"/>
          <p14:tracePt t="4577" x="3424238" y="1863725"/>
          <p14:tracePt t="4582" x="3414713" y="1844675"/>
          <p14:tracePt t="4591" x="3395663" y="1825625"/>
          <p14:tracePt t="4610" x="3367088" y="1797050"/>
          <p14:tracePt t="4613" x="3348038" y="1778000"/>
          <p14:tracePt t="4626" x="3328988" y="1768475"/>
          <p14:tracePt t="4630" x="3309938" y="1749425"/>
          <p14:tracePt t="4656" x="3300413" y="1730375"/>
          <p14:tracePt t="5955" x="3319463" y="1730375"/>
          <p14:tracePt t="5982" x="3338513" y="1730375"/>
          <p14:tracePt t="6032" x="3357563" y="1730375"/>
          <p14:tracePt t="8659" x="0" y="0"/>
        </p14:tracePtLst>
        <p14:tracePtLst>
          <p14:tracePt t="19727" x="5381625" y="1646238"/>
          <p14:tracePt t="20675" x="5324475" y="1674813"/>
          <p14:tracePt t="20678" x="5230813" y="1693863"/>
          <p14:tracePt t="20697" x="5022850" y="1739900"/>
          <p14:tracePt t="20702" x="4860925" y="1768475"/>
          <p14:tracePt t="20725" x="4416425" y="1901825"/>
          <p14:tracePt t="20753" x="4133850" y="2024063"/>
          <p14:tracePt t="20770" x="3981450" y="2062163"/>
          <p14:tracePt t="20773" x="3916363" y="2081213"/>
          <p14:tracePt t="20809" x="3670300" y="2166938"/>
          <p14:tracePt t="20811" x="3603625" y="2184400"/>
          <p14:tracePt t="20830" x="3481388" y="2212975"/>
          <p14:tracePt t="20852" x="3300413" y="2251075"/>
          <p14:tracePt t="20873" x="3111500" y="2289175"/>
          <p14:tracePt t="20880" x="3073400" y="2308225"/>
          <p14:tracePt t="20898" x="2998788" y="2308225"/>
          <p14:tracePt t="20944" x="2884488" y="2327275"/>
          <p14:tracePt t="20962" x="2865438" y="2327275"/>
          <p14:tracePt t="20969" x="2855913" y="2327275"/>
          <p14:tracePt t="21010" x="2819400" y="2317750"/>
          <p14:tracePt t="21013" x="2809875" y="2308225"/>
          <p14:tracePt t="21042" x="2752725" y="2289175"/>
          <p14:tracePt t="21044" x="2743200" y="2289175"/>
          <p14:tracePt t="21064" x="2705100" y="2260600"/>
          <p14:tracePt t="21097" x="2676525" y="2222500"/>
          <p14:tracePt t="21117" x="2676525" y="2193925"/>
          <p14:tracePt t="21155" x="2638425" y="2147888"/>
          <p14:tracePt t="21176" x="2638425" y="2109788"/>
          <p14:tracePt t="21198" x="2628900" y="2090738"/>
          <p14:tracePt t="21855" x="2628900" y="2100263"/>
          <p14:tracePt t="21873" x="2628900" y="2138363"/>
          <p14:tracePt t="21876" x="2628900" y="2147888"/>
          <p14:tracePt t="21903" x="2647950" y="2260600"/>
          <p14:tracePt t="21905" x="2647950" y="2298700"/>
          <p14:tracePt t="21929" x="2638425" y="2327275"/>
          <p14:tracePt t="21932" x="2638425" y="2346325"/>
          <p14:tracePt t="21954" x="2638425" y="2411413"/>
          <p14:tracePt t="21977" x="2609850" y="2459038"/>
          <p14:tracePt t="21997" x="2592388" y="2516188"/>
          <p14:tracePt t="22001" x="2582863" y="2525713"/>
          <p14:tracePt t="22022" x="2563813" y="2582863"/>
          <p14:tracePt t="22025" x="2544763" y="2611438"/>
          <p14:tracePt t="22044" x="2544763" y="2647950"/>
          <p14:tracePt t="22047" x="2525713" y="2657475"/>
          <p14:tracePt t="22069" x="2525713" y="2676525"/>
          <p14:tracePt t="22072" x="2525713" y="2695575"/>
          <p14:tracePt t="22292" x="2535238" y="2714625"/>
          <p14:tracePt t="22310" x="2554288" y="2743200"/>
          <p14:tracePt t="22314" x="2563813" y="2762250"/>
          <p14:tracePt t="22337" x="2600325" y="2809875"/>
          <p14:tracePt t="22354" x="2628900" y="2857500"/>
          <p14:tracePt t="22358" x="2647950" y="2874963"/>
          <p14:tracePt t="22380" x="2686050" y="2922588"/>
          <p14:tracePt t="22384" x="2695575" y="2941638"/>
          <p14:tracePt t="22423" x="2752725" y="3027363"/>
          <p14:tracePt t="22448" x="2762250" y="3074988"/>
          <p14:tracePt t="22452" x="2762250" y="3084513"/>
          <p14:tracePt t="22472" x="2781300" y="3140075"/>
          <p14:tracePt t="22475" x="2800350" y="3178175"/>
          <p14:tracePt t="22495" x="2800350" y="3254375"/>
          <p14:tracePt t="22516" x="2819400" y="3282950"/>
          <p14:tracePt t="22588" x="2819400" y="3302000"/>
          <p14:tracePt t="23536" x="2827338" y="3328988"/>
          <p14:tracePt t="23554" x="2827338" y="3367088"/>
          <p14:tracePt t="23574" x="2846388" y="3376613"/>
          <p14:tracePt t="23610" x="2865438" y="3395663"/>
          <p14:tracePt t="23628" x="2865438" y="3414713"/>
          <p14:tracePt t="23713" x="2884488" y="3414713"/>
          <p14:tracePt t="23801" x="2884488" y="3424238"/>
          <p14:tracePt t="23861" x="2989263" y="3405188"/>
          <p14:tracePt t="23881" x="3111500" y="3357563"/>
          <p14:tracePt t="23884" x="3178175" y="3338513"/>
          <p14:tracePt t="23918" x="3405188" y="3254375"/>
          <p14:tracePt t="23937" x="3433763" y="3225800"/>
          <p14:tracePt t="23955" x="3452813" y="3206750"/>
          <p14:tracePt t="23984" x="3508375" y="3159125"/>
          <p14:tracePt t="24002" x="3584575" y="3121025"/>
          <p14:tracePt t="24024" x="3679825" y="3065463"/>
          <p14:tracePt t="24045" x="3717925" y="3036888"/>
          <p14:tracePt t="24049" x="3744913" y="3036888"/>
          <p14:tracePt t="24069" x="3792538" y="3008313"/>
          <p14:tracePt t="24093" x="3887788" y="2951163"/>
          <p14:tracePt t="24119" x="3935413" y="2913063"/>
          <p14:tracePt t="24137" x="3971925" y="2903538"/>
          <p14:tracePt t="24160" x="4000500" y="2884488"/>
          <p14:tracePt t="24164" x="4019550" y="2865438"/>
          <p14:tracePt t="24195" x="4067175" y="2838450"/>
          <p14:tracePt t="24203" x="4076700" y="2819400"/>
          <p14:tracePt t="24220" x="4095750" y="2819400"/>
          <p14:tracePt t="24252" x="4133850" y="2790825"/>
          <p14:tracePt t="24279" x="4189413" y="2724150"/>
          <p14:tracePt t="24299" x="4227513" y="2705100"/>
          <p14:tracePt t="24320" x="4275138" y="2676525"/>
          <p14:tracePt t="24339" x="4294188" y="2638425"/>
          <p14:tracePt t="24342" x="4303713" y="2638425"/>
          <p14:tracePt t="24364" x="4351338" y="2611438"/>
          <p14:tracePt t="24387" x="4389438" y="2592388"/>
          <p14:tracePt t="24418" x="4416425" y="2592388"/>
          <p14:tracePt t="24422" x="4435475" y="2582863"/>
          <p14:tracePt t="24446" x="4483100" y="2563813"/>
          <p14:tracePt t="24451" x="4502150" y="2544763"/>
          <p14:tracePt t="24459" x="4540250" y="2525713"/>
          <p14:tracePt t="24477" x="4568825" y="2525713"/>
          <p14:tracePt t="24480" x="4587875" y="2525713"/>
          <p14:tracePt t="24500" x="4597400" y="2516188"/>
          <p14:tracePt t="24504" x="4597400" y="2497138"/>
          <p14:tracePt t="24522" x="4652963" y="2497138"/>
          <p14:tracePt t="24530" x="4662488" y="2478088"/>
          <p14:tracePt t="24555" x="4700588" y="2478088"/>
          <p14:tracePt t="24571" x="4719638" y="2478088"/>
          <p14:tracePt t="24892" x="4870450" y="2478088"/>
          <p14:tracePt t="24909" x="5041900" y="2439988"/>
          <p14:tracePt t="24929" x="5259388" y="2393950"/>
          <p14:tracePt t="24946" x="5429250" y="2346325"/>
          <p14:tracePt t="24950" x="5495925" y="2346325"/>
          <p14:tracePt t="24971" x="5551488" y="2327275"/>
          <p14:tracePt t="25257" x="5561013" y="2327275"/>
          <p14:tracePt t="25260" x="5599113" y="2327275"/>
          <p14:tracePt t="25278" x="5675313" y="2336800"/>
          <p14:tracePt t="25281" x="5684838" y="2355850"/>
          <p14:tracePt t="25301" x="5722938" y="2355850"/>
          <p14:tracePt t="26816" x="5722938" y="2346325"/>
          <p14:tracePt t="26831" x="5722938" y="2327275"/>
          <p14:tracePt t="26851" x="5722938" y="2317750"/>
          <p14:tracePt t="26867" x="5722938" y="2298700"/>
          <p14:tracePt t="27037" x="5713413" y="2279650"/>
          <p14:tracePt t="27167" x="5713413" y="2270125"/>
          <p14:tracePt t="28434" x="5873750" y="2232025"/>
          <p14:tracePt t="28455" x="5902325" y="2232025"/>
          <p14:tracePt t="30198" x="5940425" y="2308225"/>
          <p14:tracePt t="30211" x="5940425" y="2317750"/>
          <p14:tracePt t="30214" x="5940425" y="2336800"/>
          <p14:tracePt t="30235" x="5949950" y="2374900"/>
          <p14:tracePt t="30287" x="5949950" y="2420938"/>
          <p14:tracePt t="30298" x="5969000" y="2420938"/>
          <p14:tracePt t="30311" x="5969000" y="2430463"/>
          <p14:tracePt t="30365" x="5986463" y="2449513"/>
          <p14:tracePt t="30376" x="5995988" y="2468563"/>
          <p14:tracePt t="30390" x="5995988" y="2478088"/>
          <p14:tracePt t="30392" x="6015038" y="2497138"/>
          <p14:tracePt t="30411" x="6015038" y="2516188"/>
          <p14:tracePt t="30425" x="6015038" y="2544763"/>
          <p14:tracePt t="30443" x="6015038" y="2582863"/>
          <p14:tracePt t="30457" x="6034088" y="2592388"/>
          <p14:tracePt t="30472" x="6034088" y="2611438"/>
          <p14:tracePt t="30486" x="6034088" y="2647950"/>
          <p14:tracePt t="30499" x="6034088" y="2657475"/>
          <p14:tracePt t="30501" x="6034088" y="2676525"/>
          <p14:tracePt t="30517" x="6024563" y="2705100"/>
          <p14:tracePt t="30546" x="6024563" y="2762250"/>
          <p14:tracePt t="30551" x="6024563" y="2771775"/>
          <p14:tracePt t="30563" x="6005513" y="2771775"/>
          <p14:tracePt t="30593" x="5995988" y="2809875"/>
          <p14:tracePt t="30595" x="5978525" y="2819400"/>
          <p14:tracePt t="30611" x="5978525" y="2838450"/>
          <p14:tracePt t="30626" x="5978525" y="2857500"/>
          <p14:tracePt t="30648" x="5959475" y="2884488"/>
          <p14:tracePt t="30674" x="5949950" y="2932113"/>
          <p14:tracePt t="30687" x="5930900" y="2970213"/>
          <p14:tracePt t="30702" x="5930900" y="2998788"/>
          <p14:tracePt t="30724" x="5911850" y="3017838"/>
          <p14:tracePt t="30735" x="5911850" y="3046413"/>
          <p14:tracePt t="30751" x="5892800" y="3084513"/>
          <p14:tracePt t="30765" x="5883275" y="3111500"/>
          <p14:tracePt t="30781" x="5864225" y="3140075"/>
          <p14:tracePt t="30803" x="5835650" y="3178175"/>
          <p14:tracePt t="30805" x="5835650" y="3197225"/>
          <p14:tracePt t="30817" x="5816600" y="3206750"/>
          <p14:tracePt t="30820" x="5797550" y="3225800"/>
          <p14:tracePt t="30835" x="5788025" y="3254375"/>
          <p14:tracePt t="30844" x="5768975" y="3254375"/>
          <p14:tracePt t="30859" x="5751513" y="3292475"/>
          <p14:tracePt t="30887" x="5684838" y="3357563"/>
          <p14:tracePt t="30900" x="5675313" y="3367088"/>
          <p14:tracePt t="30905" x="5656263" y="3386138"/>
          <p14:tracePt t="30928" x="5618163" y="3433763"/>
          <p14:tracePt t="30940" x="5608638" y="3452813"/>
          <p14:tracePt t="31630" x="5627688" y="3452813"/>
          <p14:tracePt t="31737" x="5646738" y="3452813"/>
          <p14:tracePt t="32336" x="5665788" y="3452813"/>
          <p14:tracePt t="32957" x="5637213" y="3519488"/>
          <p14:tracePt t="32987" x="5608638" y="3565525"/>
          <p14:tracePt t="32990" x="5589588" y="3584575"/>
          <p14:tracePt t="33007" x="5570538" y="3603625"/>
          <p14:tracePt t="33039" x="5570538" y="3613150"/>
          <p14:tracePt t="33079" x="5570538" y="3632200"/>
          <p14:tracePt t="33098" x="5551488" y="3632200"/>
          <p14:tracePt t="33119" x="5551488" y="3651250"/>
          <p14:tracePt t="33139" x="5541963" y="3651250"/>
          <p14:tracePt t="33157" x="5524500" y="3679825"/>
          <p14:tracePt t="33188" x="5505450" y="3679825"/>
          <p14:tracePt t="33869" x="5495925" y="3698875"/>
          <p14:tracePt t="33888" x="5391150" y="3736975"/>
          <p14:tracePt t="33892" x="5334000" y="3756025"/>
          <p14:tracePt t="33912" x="5230813" y="3792538"/>
          <p14:tracePt t="33915" x="5192713" y="3811588"/>
          <p14:tracePt t="33934" x="5116513" y="3830638"/>
          <p14:tracePt t="33940" x="5080000" y="3849688"/>
          <p14:tracePt t="33962" x="5032375" y="3868738"/>
          <p14:tracePt t="33971" x="5013325" y="3868738"/>
          <p14:tracePt t="33990" x="4984750" y="3868738"/>
          <p14:tracePt t="33993" x="4965700" y="3868738"/>
          <p14:tracePt t="34030" x="4786313" y="3868738"/>
          <p14:tracePt t="34052" x="4681538" y="3887788"/>
          <p14:tracePt t="34056" x="4625975" y="3887788"/>
          <p14:tracePt t="34088" x="4217988" y="3887788"/>
          <p14:tracePt t="34092" x="4105275" y="3887788"/>
          <p14:tracePt t="34111" x="3830638" y="3887788"/>
          <p14:tracePt t="34136" x="3527425" y="3878263"/>
          <p14:tracePt t="34163" x="3405188" y="3878263"/>
          <p14:tracePt t="34191" x="3357563" y="3840163"/>
          <p14:tracePt t="34195" x="3338513" y="3840163"/>
          <p14:tracePt t="34213" x="3281363" y="3821113"/>
          <p14:tracePt t="34219" x="3273425" y="3821113"/>
          <p14:tracePt t="34238" x="3178175" y="3821113"/>
          <p14:tracePt t="34241" x="3140075" y="3821113"/>
          <p14:tracePt t="34265" x="2960688" y="3802063"/>
          <p14:tracePt t="34285" x="2865438" y="3802063"/>
          <p14:tracePt t="34289" x="2827338" y="3802063"/>
          <p14:tracePt t="34312" x="2752725" y="3783013"/>
          <p14:tracePt t="34331" x="2724150" y="3783013"/>
          <p14:tracePt t="34334" x="2705100" y="3783013"/>
          <p14:tracePt t="34355" x="2676525" y="3765550"/>
          <p14:tracePt t="34359" x="2657475" y="3765550"/>
          <p14:tracePt t="34378" x="2628900" y="3765550"/>
          <p14:tracePt t="34382" x="2609850" y="3765550"/>
          <p14:tracePt t="34404" x="2563813" y="3765550"/>
          <p14:tracePt t="34438" x="2516188" y="3765550"/>
          <p14:tracePt t="34466" x="2497138" y="3765550"/>
          <p14:tracePt t="35568" x="0" y="0"/>
        </p14:tracePtLst>
        <p14:tracePtLst>
          <p14:tracePt t="52306" x="5305425" y="3584575"/>
          <p14:tracePt t="52397" x="5305425" y="3594100"/>
          <p14:tracePt t="52423" x="5305425" y="3613150"/>
          <p14:tracePt t="53723" x="5287963" y="3622675"/>
          <p14:tracePt t="53735" x="5249863" y="3641725"/>
          <p14:tracePt t="53738" x="5230813" y="3660775"/>
          <p14:tracePt t="53754" x="5164138" y="3698875"/>
          <p14:tracePt t="53767" x="5116513" y="3717925"/>
          <p14:tracePt t="53769" x="5060950" y="3736975"/>
          <p14:tracePt t="53795" x="4965700" y="3773488"/>
          <p14:tracePt t="53813" x="4918075" y="3792538"/>
          <p14:tracePt t="53816" x="4899025" y="3811588"/>
          <p14:tracePt t="53827" x="4860925" y="3830638"/>
          <p14:tracePt t="53843" x="4786313" y="3849688"/>
          <p14:tracePt t="53848" x="4767263" y="3849688"/>
          <p14:tracePt t="53860" x="4738688" y="3849688"/>
          <p14:tracePt t="53863" x="4672013" y="3849688"/>
          <p14:tracePt t="53879" x="4559300" y="3849688"/>
          <p14:tracePt t="53890" x="4492625" y="3849688"/>
          <p14:tracePt t="53893" x="4435475" y="3849688"/>
          <p14:tracePt t="53909" x="4313238" y="3849688"/>
          <p14:tracePt t="53921" x="4256088" y="3849688"/>
          <p14:tracePt t="53924" x="4217988" y="3849688"/>
          <p14:tracePt t="53937" x="4179888" y="3849688"/>
          <p14:tracePt t="53960" x="4133850" y="3849688"/>
          <p14:tracePt t="53971" x="4114800" y="3849688"/>
          <p14:tracePt t="53994" x="4095750" y="3849688"/>
          <p14:tracePt t="54007" x="4086225" y="3849688"/>
          <p14:tracePt t="54022" x="4067175" y="3849688"/>
          <p14:tracePt t="54024" x="4029075" y="3849688"/>
          <p14:tracePt t="54036" x="4019550" y="3849688"/>
          <p14:tracePt t="54051" x="3981450" y="3849688"/>
          <p14:tracePt t="54079" x="3878263" y="3849688"/>
          <p14:tracePt t="54082" x="3859213" y="3849688"/>
          <p14:tracePt t="54093" x="3849688" y="3849688"/>
          <p14:tracePt t="54095" x="3830638" y="3849688"/>
          <p14:tracePt t="54117" x="3792538" y="3849688"/>
          <p14:tracePt t="54130" x="3783013" y="3849688"/>
          <p14:tracePt t="55407" x="3783013" y="3878263"/>
          <p14:tracePt t="55410" x="3783013" y="3897313"/>
          <p14:tracePt t="55427" x="3783013" y="3925888"/>
          <p14:tracePt t="55437" x="3783013" y="3944938"/>
          <p14:tracePt t="55453" x="3763963" y="3963988"/>
          <p14:tracePt t="55753" x="3735388" y="3963988"/>
          <p14:tracePt t="55766" x="3698875" y="3963988"/>
          <p14:tracePt t="55781" x="3679825" y="3963988"/>
          <p14:tracePt t="55784" x="3670300" y="3963988"/>
          <p14:tracePt t="55796" x="3651250" y="3963988"/>
          <p14:tracePt t="55799" x="3632200" y="3963988"/>
          <p14:tracePt t="55825" x="3622675" y="3963988"/>
          <p14:tracePt t="55929" x="3622675" y="3973513"/>
          <p14:tracePt t="55996" x="3603625" y="3992563"/>
          <p14:tracePt t="56020" x="3603625" y="4010025"/>
          <p14:tracePt t="56061" x="3584575" y="4010025"/>
          <p14:tracePt t="56085" x="3565525" y="4019550"/>
          <p14:tracePt t="56088" x="3517900" y="4019550"/>
          <p14:tracePt t="56114" x="3309938" y="4048125"/>
          <p14:tracePt t="56116" x="3244850" y="4048125"/>
          <p14:tracePt t="56132" x="3130550" y="4048125"/>
          <p14:tracePt t="56139" x="3111500" y="4048125"/>
          <p14:tracePt t="56157" x="3036888" y="4038600"/>
          <p14:tracePt t="56173" x="3008313" y="4019550"/>
          <p14:tracePt t="56188" x="2970213" y="4019550"/>
          <p14:tracePt t="56211" x="2960688" y="4000500"/>
          <p14:tracePt t="56260" x="2922588" y="3973513"/>
          <p14:tracePt t="56264" x="2913063" y="3954463"/>
          <p14:tracePt t="56284" x="2913063" y="3935413"/>
          <p14:tracePt t="56288" x="2894013" y="3925888"/>
          <p14:tracePt t="56313" x="2874963" y="3925888"/>
          <p14:tracePt t="56346" x="2874963" y="3906838"/>
          <p14:tracePt t="56360" x="2874963" y="3887788"/>
          <p14:tracePt t="56374" x="2855913" y="3859213"/>
          <p14:tracePt t="56391" x="2846388" y="3830638"/>
          <p14:tracePt t="56433" x="2809875" y="3773488"/>
          <p14:tracePt t="56562" x="2809875" y="3746500"/>
          <p14:tracePt t="56578" x="2800350" y="3708400"/>
          <p14:tracePt t="56601" x="2762250" y="3641725"/>
          <p14:tracePt t="56613" x="2762250" y="3622675"/>
          <p14:tracePt t="56616" x="2762250" y="3594100"/>
          <p14:tracePt t="56632" x="2743200" y="3546475"/>
          <p14:tracePt t="56642" x="2743200" y="3529013"/>
          <p14:tracePt t="56646" x="2743200" y="3509963"/>
          <p14:tracePt t="56661" x="2743200" y="3471863"/>
          <p14:tracePt t="56664" x="2743200" y="3462338"/>
          <p14:tracePt t="56676" x="2752725" y="3424238"/>
          <p14:tracePt t="56709" x="2790825" y="3348038"/>
          <p14:tracePt t="56722" x="2800350" y="3328988"/>
          <p14:tracePt t="56725" x="2800350" y="3311525"/>
          <p14:tracePt t="56740" x="2819400" y="3282950"/>
          <p14:tracePt t="56752" x="2836863" y="3263900"/>
          <p14:tracePt t="56772" x="2846388" y="3216275"/>
          <p14:tracePt t="56779" x="2846388" y="3178175"/>
          <p14:tracePt t="56791" x="2865438" y="3168650"/>
          <p14:tracePt t="56795" x="2865438" y="3130550"/>
          <p14:tracePt t="56820" x="2903538" y="3036888"/>
          <p14:tracePt t="56833" x="2922588" y="2989263"/>
          <p14:tracePt t="56850" x="2951163" y="2960688"/>
          <p14:tracePt t="56863" x="2970213" y="2941638"/>
          <p14:tracePt t="56866" x="2970213" y="2922588"/>
          <p14:tracePt t="56882" x="2998788" y="2894013"/>
          <p14:tracePt t="56894" x="2998788" y="2857500"/>
          <p14:tracePt t="56911" x="3017838" y="2828925"/>
          <p14:tracePt t="56924" x="3017838" y="2809875"/>
          <p14:tracePt t="56927" x="3036888" y="2800350"/>
          <p14:tracePt t="56960" x="3046413" y="2762250"/>
          <p14:tracePt t="56990" x="3046413" y="2743200"/>
          <p14:tracePt t="57079" x="3046413" y="2733675"/>
          <p14:tracePt t="57795" x="3063875" y="2733675"/>
          <p14:tracePt t="57799" x="3101975" y="2733675"/>
          <p14:tracePt t="57825" x="3168650" y="2714625"/>
          <p14:tracePt t="57828" x="3225800" y="2714625"/>
          <p14:tracePt t="57841" x="3281363" y="2714625"/>
          <p14:tracePt t="57846" x="3348038" y="2714625"/>
          <p14:tracePt t="57860" x="3414713" y="2695575"/>
          <p14:tracePt t="57879" x="3471863" y="2676525"/>
          <p14:tracePt t="57882" x="3490913" y="2676525"/>
          <p14:tracePt t="57890" x="3498850" y="2676525"/>
          <p14:tracePt t="57906" x="3556000" y="2657475"/>
          <p14:tracePt t="57921" x="3603625" y="2638425"/>
          <p14:tracePt t="57938" x="3641725" y="2628900"/>
          <p14:tracePt t="57953" x="3689350" y="2592388"/>
          <p14:tracePt t="57969" x="3717925" y="2592388"/>
          <p14:tracePt t="57985" x="3773488" y="2554288"/>
          <p14:tracePt t="57999" x="3840163" y="2554288"/>
          <p14:tracePt t="58014" x="3878263" y="2554288"/>
          <p14:tracePt t="58032" x="3925888" y="2544763"/>
          <p14:tracePt t="58046" x="3962400" y="2544763"/>
          <p14:tracePt t="58061" x="4010025" y="2544763"/>
          <p14:tracePt t="58077" x="4057650" y="2544763"/>
          <p14:tracePt t="58115" x="4227513" y="2554288"/>
          <p14:tracePt t="58131" x="4256088" y="2582863"/>
          <p14:tracePt t="58147" x="4294188" y="2582863"/>
          <p14:tracePt t="58163" x="4303713" y="2582863"/>
          <p14:tracePt t="58280" x="4303713" y="2601913"/>
          <p14:tracePt t="58303" x="4303713" y="2620963"/>
          <p14:tracePt t="58314" x="4284663" y="2628900"/>
          <p14:tracePt t="58329" x="4265613" y="2647950"/>
          <p14:tracePt t="58342" x="4246563" y="2676525"/>
          <p14:tracePt t="58357" x="4237038" y="2695575"/>
          <p14:tracePt t="58389" x="4217988" y="2714625"/>
          <p14:tracePt t="59473" x="0" y="0"/>
        </p14:tracePtLst>
        <p14:tracePtLst>
          <p14:tracePt t="68364" x="5807075" y="2430463"/>
          <p14:tracePt t="69564" x="5826125" y="2459038"/>
          <p14:tracePt t="69580" x="5921375" y="2497138"/>
          <p14:tracePt t="69594" x="6081713" y="2563813"/>
          <p14:tracePt t="69613" x="6289675" y="2628900"/>
          <p14:tracePt t="69635" x="6516688" y="2724150"/>
          <p14:tracePt t="69644" x="6573838" y="2743200"/>
          <p14:tracePt t="69669" x="6715125" y="2800350"/>
          <p14:tracePt t="69674" x="6753225" y="2819400"/>
          <p14:tracePt t="69680" x="6791325" y="2838450"/>
          <p14:tracePt t="69692" x="6810375" y="2857500"/>
          <p14:tracePt t="69695" x="6829425" y="2874963"/>
          <p14:tracePt t="69722" x="6894513" y="2922588"/>
          <p14:tracePt t="69738" x="6970713" y="2960688"/>
          <p14:tracePt t="69742" x="7008813" y="2979738"/>
          <p14:tracePt t="69757" x="7065963" y="2998788"/>
          <p14:tracePt t="69761" x="7131050" y="3017838"/>
          <p14:tracePt t="69764" x="7169150" y="3065463"/>
          <p14:tracePt t="69790" x="7339013" y="3168650"/>
          <p14:tracePt t="69805" x="7386638" y="3197225"/>
          <p14:tracePt t="69812" x="7424738" y="3235325"/>
          <p14:tracePt t="69827" x="7443788" y="3254375"/>
          <p14:tracePt t="69829" x="7481888" y="3292475"/>
          <p14:tracePt t="69844" x="7529513" y="3319463"/>
          <p14:tracePt t="69860" x="7566025" y="3376613"/>
          <p14:tracePt t="69876" x="7604125" y="3452813"/>
          <p14:tracePt t="69900" x="7651750" y="3538538"/>
          <p14:tracePt t="69908" x="7670800" y="3556000"/>
          <p14:tracePt t="69921" x="7708900" y="3632200"/>
          <p14:tracePt t="69945" x="7756525" y="3698875"/>
          <p14:tracePt t="69958" x="7775575" y="3736975"/>
          <p14:tracePt t="69961" x="7775575" y="3746500"/>
          <p14:tracePt t="69993" x="7831138" y="3925888"/>
          <p14:tracePt t="70020" x="7850188" y="4133850"/>
          <p14:tracePt t="70023" x="7850188" y="4191000"/>
          <p14:tracePt t="70037" x="7850188" y="4246563"/>
          <p14:tracePt t="70041" x="7850188" y="4313238"/>
          <p14:tracePt t="70047" x="7850188" y="4351338"/>
          <p14:tracePt t="70062" x="7869238" y="4446588"/>
          <p14:tracePt t="70078" x="7869238" y="4568825"/>
          <p14:tracePt t="70094" x="7869238" y="4645025"/>
          <p14:tracePt t="70109" x="7869238" y="4673600"/>
          <p14:tracePt t="70125" x="7869238" y="4700588"/>
          <p14:tracePt t="70130" x="7869238" y="4719638"/>
          <p14:tracePt t="70142" x="7850188" y="4738688"/>
          <p14:tracePt t="70159" x="7850188" y="4767263"/>
          <p14:tracePt t="70163" x="7850188" y="4786313"/>
          <p14:tracePt t="70179" x="7831138" y="4814888"/>
          <p14:tracePt t="70187" x="7831138" y="4833938"/>
          <p14:tracePt t="70201" x="7831138" y="4872038"/>
          <p14:tracePt t="70226" x="7802563" y="4900613"/>
          <p14:tracePt t="70242" x="7766050" y="4927600"/>
          <p14:tracePt t="70246" x="7756525" y="4946650"/>
          <p14:tracePt t="70273" x="7718425" y="4994275"/>
          <p14:tracePt t="70287" x="7708900" y="5013325"/>
          <p14:tracePt t="70317" x="7689850" y="5041900"/>
          <p14:tracePt t="70344" x="7689850" y="5060950"/>
          <p14:tracePt t="70365" x="7651750" y="5108575"/>
          <p14:tracePt t="70374" x="7651750" y="5127625"/>
          <p14:tracePt t="70398" x="7642225" y="5154613"/>
          <p14:tracePt t="70414" x="7623175" y="5173663"/>
          <p14:tracePt t="70436" x="7604125" y="5192713"/>
          <p14:tracePt t="70452" x="7604125" y="5202238"/>
          <p14:tracePt t="70488" x="7575550" y="5249863"/>
          <p14:tracePt t="70512" x="7539038" y="5287963"/>
          <p14:tracePt t="70539" x="7539038" y="5316538"/>
          <p14:tracePt t="70543" x="7529513" y="5316538"/>
          <p14:tracePt t="70565" x="7529513" y="5335588"/>
          <p14:tracePt t="70823" x="0" y="0"/>
        </p14:tracePtLst>
        <p14:tracePtLst>
          <p14:tracePt t="75100" x="2676525" y="6026150"/>
          <p14:tracePt t="75644" x="2743200" y="6026150"/>
          <p14:tracePt t="75658" x="2771775" y="6026150"/>
          <p14:tracePt t="75660" x="2809875" y="6026150"/>
          <p14:tracePt t="75676" x="2865438" y="6045200"/>
          <p14:tracePt t="75690" x="2894013" y="6045200"/>
          <p14:tracePt t="75708" x="2989263" y="6045200"/>
          <p14:tracePt t="75721" x="3008313" y="6045200"/>
          <p14:tracePt t="75725" x="3027363" y="6045200"/>
          <p14:tracePt t="75740" x="3054350" y="6062663"/>
          <p14:tracePt t="75752" x="3092450" y="6062663"/>
          <p14:tracePt t="75771" x="3140075" y="6062663"/>
          <p14:tracePt t="75785" x="3216275" y="6062663"/>
          <p14:tracePt t="75818" x="3309938" y="6062663"/>
          <p14:tracePt t="75831" x="3433763" y="6054725"/>
          <p14:tracePt t="75847" x="3536950" y="6054725"/>
          <p14:tracePt t="75863" x="3632200" y="6035675"/>
          <p14:tracePt t="75878" x="3660775" y="6035675"/>
          <p14:tracePt t="77066" x="3641725" y="6035675"/>
          <p14:tracePt t="77094" x="3622675" y="6035675"/>
          <p14:tracePt t="77111" x="3622675" y="6054725"/>
          <p14:tracePt t="77145" x="3613150" y="6072188"/>
          <p14:tracePt t="77148" x="3594100" y="6072188"/>
          <p14:tracePt t="77314" x="3594100" y="6062663"/>
          <p14:tracePt t="77317" x="3594100" y="6026150"/>
          <p14:tracePt t="77329" x="3594100" y="6016625"/>
          <p14:tracePt t="77332" x="3594100" y="5997575"/>
          <p14:tracePt t="77366" x="3594100" y="5978525"/>
          <p14:tracePt t="77380" x="3594100" y="5969000"/>
          <p14:tracePt t="77396" x="3575050" y="5949950"/>
          <p14:tracePt t="77889" x="3462338" y="5997575"/>
          <p14:tracePt t="77905" x="3338513" y="6035675"/>
          <p14:tracePt t="77909" x="3300413" y="6054725"/>
          <p14:tracePt t="77924" x="3263900" y="6072188"/>
          <p14:tracePt t="77941" x="3235325" y="6081713"/>
          <p14:tracePt t="77977" x="3187700" y="6100763"/>
          <p14:tracePt t="77980" x="3168650" y="6100763"/>
          <p14:tracePt t="78001" x="3082925" y="6119813"/>
          <p14:tracePt t="78020" x="3046413" y="6119813"/>
          <p14:tracePt t="78024" x="3017838" y="6119813"/>
          <p14:tracePt t="78038" x="2998788" y="6119813"/>
          <p14:tracePt t="78041" x="2979738" y="6119813"/>
          <p14:tracePt t="78069" x="2913063" y="6119813"/>
          <p14:tracePt t="78071" x="2903538" y="6119813"/>
          <p14:tracePt t="78087" x="2865438" y="6119813"/>
          <p14:tracePt t="78111" x="2819400" y="6119813"/>
          <p14:tracePt t="78126" x="2790825" y="6119813"/>
          <p14:tracePt t="78142" x="2733675" y="6119813"/>
          <p14:tracePt t="78157" x="2686050" y="6119813"/>
          <p14:tracePt t="78172" x="2609850" y="6119813"/>
          <p14:tracePt t="78188" x="2516188" y="6091238"/>
          <p14:tracePt t="78209" x="2439988" y="6072188"/>
          <p14:tracePt t="78212" x="2420938" y="6054725"/>
          <p14:tracePt t="78225" x="2401888" y="6054725"/>
          <p14:tracePt t="78228" x="2401888" y="6045200"/>
          <p14:tracePt t="78259" x="2392363" y="6045200"/>
          <p14:tracePt t="79847" x="0" y="0"/>
        </p14:tracePtLst>
        <p14:tracePtLst>
          <p14:tracePt t="83679" x="3849688" y="6289675"/>
          <p14:tracePt t="84912" x="3859213" y="6289675"/>
          <p14:tracePt t="84915" x="3878263" y="6289675"/>
          <p14:tracePt t="85038" x="3897313" y="6289675"/>
          <p14:tracePt t="85141" x="3906838" y="6289675"/>
          <p14:tracePt t="85157" x="3925888" y="6289675"/>
          <p14:tracePt t="85260" x="3944938" y="6289675"/>
          <p14:tracePt t="85303" x="3962400" y="6289675"/>
          <p14:tracePt t="85306" x="3971925" y="6289675"/>
          <p14:tracePt t="85317" x="3990975" y="6289675"/>
          <p14:tracePt t="85320" x="4010025" y="6289675"/>
          <p14:tracePt t="85333" x="4019550" y="6289675"/>
          <p14:tracePt t="85337" x="4038600" y="6289675"/>
          <p14:tracePt t="85369" x="4076700" y="6289675"/>
          <p14:tracePt t="85394" x="4086225" y="6289675"/>
          <p14:tracePt t="85406" x="4105275" y="6289675"/>
          <p14:tracePt t="85438" x="4124325" y="6289675"/>
          <p14:tracePt t="85454" x="4152900" y="6289675"/>
          <p14:tracePt t="85471" x="4179888" y="6289675"/>
          <p14:tracePt t="85485" x="4198938" y="6289675"/>
          <p14:tracePt t="85507" x="4217988" y="6289675"/>
          <p14:tracePt t="85554" x="4246563" y="6289675"/>
          <p14:tracePt t="86396" x="4265613" y="6289675"/>
          <p14:tracePt t="86409" x="4379913" y="6318250"/>
          <p14:tracePt t="86430" x="4559300" y="6356350"/>
          <p14:tracePt t="86435" x="4643438" y="6384925"/>
          <p14:tracePt t="86449" x="4767263" y="6423025"/>
          <p14:tracePt t="86458" x="4805363" y="6423025"/>
          <p14:tracePt t="86471" x="4843463" y="6442075"/>
          <p14:tracePt t="86488" x="4852988" y="6442075"/>
          <p14:tracePt t="86831" x="4937125" y="6413500"/>
          <p14:tracePt t="86843" x="4956175" y="6394450"/>
          <p14:tracePt t="86847" x="4975225" y="6394450"/>
          <p14:tracePt t="86862" x="5003800" y="6384925"/>
          <p14:tracePt t="86876" x="5032375" y="6365875"/>
          <p14:tracePt t="86893" x="5051425" y="6365875"/>
          <p14:tracePt t="86905" x="5087938" y="6365875"/>
          <p14:tracePt t="86922" x="5116513" y="6346825"/>
          <p14:tracePt t="87081" x="5135563" y="6346825"/>
          <p14:tracePt t="87094" x="5145088" y="6346825"/>
          <p14:tracePt t="8727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|4.3|11.4|1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7|11.7|2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6|8|11|12.6|7.9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15B84A75EC0418CB3D6C1574E053C" ma:contentTypeVersion="15" ma:contentTypeDescription="Een nieuw document maken." ma:contentTypeScope="" ma:versionID="51f7d0ca2ae43809c1e424f2e433a8b4">
  <xsd:schema xmlns:xsd="http://www.w3.org/2001/XMLSchema" xmlns:xs="http://www.w3.org/2001/XMLSchema" xmlns:p="http://schemas.microsoft.com/office/2006/metadata/properties" xmlns:ns2="d8af09d8-dfec-4111-9604-fa400a5148ff" xmlns:ns3="cb6ca588-fafe-4656-98df-97cf6b37137e" targetNamespace="http://schemas.microsoft.com/office/2006/metadata/properties" ma:root="true" ma:fieldsID="8b8443ae733f68af1ed61610df5cae9c" ns2:_="" ns3:_="">
    <xsd:import namespace="d8af09d8-dfec-4111-9604-fa400a5148ff"/>
    <xsd:import namespace="cb6ca588-fafe-4656-98df-97cf6b371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nformatie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f09d8-dfec-4111-9604-fa400a514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nformatie" ma:index="12" nillable="true" ma:displayName="Inhoud" ma:format="Dropdown" ma:internalName="Informatie">
      <xsd:simpleType>
        <xsd:restriction base="dms:Note">
          <xsd:maxLength value="255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ca588-fafe-4656-98df-97cf6b3713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af09d8-dfec-4111-9604-fa400a5148ff">
      <Terms xmlns="http://schemas.microsoft.com/office/infopath/2007/PartnerControls"/>
    </lcf76f155ced4ddcb4097134ff3c332f>
    <Informatie xmlns="d8af09d8-dfec-4111-9604-fa400a5148ff" xsi:nil="true"/>
  </documentManagement>
</p:properties>
</file>

<file path=customXml/itemProps1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85193D-1FBE-4F41-998D-4ADB58F8DE04}"/>
</file>

<file path=customXml/itemProps3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  <ds:schemaRef ds:uri="d8af09d8-dfec-4111-9604-fa400a5148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4843</TotalTime>
  <Words>430</Words>
  <Application>Microsoft Office PowerPoint</Application>
  <PresentationFormat>Breedbeeld</PresentationFormat>
  <Paragraphs>108</Paragraphs>
  <Slides>7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Rekenen met verhoudingen</vt:lpstr>
      <vt:lpstr>Paella Catalana</vt:lpstr>
      <vt:lpstr>Paella Catalana</vt:lpstr>
      <vt:lpstr>Voorbeeld </vt:lpstr>
      <vt:lpstr>Voorbeeld 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22</cp:revision>
  <dcterms:created xsi:type="dcterms:W3CDTF">2021-09-12T13:48:12Z</dcterms:created>
  <dcterms:modified xsi:type="dcterms:W3CDTF">2023-12-22T19:55:31Z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  <property fmtid="{D5CDD505-2E9C-101B-9397-08002B2CF9AE}" pid="3" name="MediaServiceImageTags">
    <vt:lpwstr/>
  </property>
</Properties>
</file>